
<file path=[Content_Types].xml><?xml version="1.0" encoding="utf-8"?>
<Types xmlns="http://schemas.openxmlformats.org/package/2006/content-types">
  <Default Extension="bin" ContentType="application/vnd.openxmlformats-officedocument.oleObject"/>
  <Default Extension="emf" ContentType="image/x-emf"/>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Masters/slideMaster4.xml" ContentType="application/vnd.openxmlformats-officedocument.presentationml.slideMaster+xml"/>
  <Override PartName="/ppt/slideMasters/slideMaster5.xml" ContentType="application/vnd.openxmlformats-officedocument.presentationml.slideMaster+xml"/>
  <Override PartName="/ppt/slideMasters/slideMaster6.xml" ContentType="application/vnd.openxmlformats-officedocument.presentationml.slideMaster+xml"/>
  <Override PartName="/ppt/slideMasters/slideMaster7.xml" ContentType="application/vnd.openxmlformats-officedocument.presentationml.slideMaster+xml"/>
  <Override PartName="/ppt/slideMasters/slideMaster8.xml" ContentType="application/vnd.openxmlformats-officedocument.presentationml.slideMaster+xml"/>
  <Override PartName="/ppt/slideMasters/slideMaster9.xml" ContentType="application/vnd.openxmlformats-officedocument.presentationml.slideMaster+xml"/>
  <Override PartName="/ppt/slideMasters/slideMaster10.xml" ContentType="application/vnd.openxmlformats-officedocument.presentationml.slideMaster+xml"/>
  <Override PartName="/ppt/slideMasters/slideMaster1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theme/theme2.xml" ContentType="application/vnd.openxmlformats-officedocument.theme+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slideLayouts/slideLayout37.xml" ContentType="application/vnd.openxmlformats-officedocument.presentationml.slideLayout+xml"/>
  <Override PartName="/ppt/slideLayouts/slideLayout38.xml" ContentType="application/vnd.openxmlformats-officedocument.presentationml.slideLayout+xml"/>
  <Override PartName="/ppt/slideLayouts/slideLayout39.xml" ContentType="application/vnd.openxmlformats-officedocument.presentationml.slideLayout+xml"/>
  <Override PartName="/ppt/slideLayouts/slideLayout40.xml" ContentType="application/vnd.openxmlformats-officedocument.presentationml.slideLayout+xml"/>
  <Override PartName="/ppt/slideLayouts/slideLayout41.xml" ContentType="application/vnd.openxmlformats-officedocument.presentationml.slideLayout+xml"/>
  <Override PartName="/ppt/slideLayouts/slideLayout42.xml" ContentType="application/vnd.openxmlformats-officedocument.presentationml.slideLayout+xml"/>
  <Override PartName="/ppt/slideLayouts/slideLayout43.xml" ContentType="application/vnd.openxmlformats-officedocument.presentationml.slideLayout+xml"/>
  <Override PartName="/ppt/slideLayouts/slideLayout44.xml" ContentType="application/vnd.openxmlformats-officedocument.presentationml.slideLayout+xml"/>
  <Override PartName="/ppt/slideLayouts/slideLayout45.xml" ContentType="application/vnd.openxmlformats-officedocument.presentationml.slideLayout+xml"/>
  <Override PartName="/ppt/slideLayouts/slideLayout46.xml" ContentType="application/vnd.openxmlformats-officedocument.presentationml.slideLayout+xml"/>
  <Override PartName="/ppt/slideLayouts/slideLayout47.xml" ContentType="application/vnd.openxmlformats-officedocument.presentationml.slideLayout+xml"/>
  <Override PartName="/ppt/slideLayouts/slideLayout48.xml" ContentType="application/vnd.openxmlformats-officedocument.presentationml.slideLayout+xml"/>
  <Override PartName="/ppt/slideLayouts/slideLayout49.xml" ContentType="application/vnd.openxmlformats-officedocument.presentationml.slideLayout+xml"/>
  <Override PartName="/ppt/slideLayouts/slideLayout50.xml" ContentType="application/vnd.openxmlformats-officedocument.presentationml.slideLayout+xml"/>
  <Override PartName="/ppt/slideLayouts/slideLayout51.xml" ContentType="application/vnd.openxmlformats-officedocument.presentationml.slideLayout+xml"/>
  <Override PartName="/ppt/slideLayouts/slideLayout52.xml" ContentType="application/vnd.openxmlformats-officedocument.presentationml.slideLayout+xml"/>
  <Override PartName="/ppt/slideLayouts/slideLayout53.xml" ContentType="application/vnd.openxmlformats-officedocument.presentationml.slideLayout+xml"/>
  <Override PartName="/ppt/slideLayouts/slideLayout54.xml" ContentType="application/vnd.openxmlformats-officedocument.presentationml.slideLayout+xml"/>
  <Override PartName="/ppt/slideLayouts/slideLayout55.xml" ContentType="application/vnd.openxmlformats-officedocument.presentationml.slideLayout+xml"/>
  <Override PartName="/ppt/slideLayouts/slideLayout56.xml" ContentType="application/vnd.openxmlformats-officedocument.presentationml.slideLayout+xml"/>
  <Override PartName="/ppt/slideLayouts/slideLayout57.xml" ContentType="application/vnd.openxmlformats-officedocument.presentationml.slideLayout+xml"/>
  <Override PartName="/ppt/slideLayouts/slideLayout58.xml" ContentType="application/vnd.openxmlformats-officedocument.presentationml.slideLayout+xml"/>
  <Override PartName="/ppt/slideLayouts/slideLayout59.xml" ContentType="application/vnd.openxmlformats-officedocument.presentationml.slideLayout+xml"/>
  <Override PartName="/ppt/slideLayouts/slideLayout60.xml" ContentType="application/vnd.openxmlformats-officedocument.presentationml.slideLayout+xml"/>
  <Override PartName="/ppt/slideLayouts/slideLayout61.xml" ContentType="application/vnd.openxmlformats-officedocument.presentationml.slideLayout+xml"/>
  <Override PartName="/ppt/slideLayouts/slideLayout62.xml" ContentType="application/vnd.openxmlformats-officedocument.presentationml.slideLayout+xml"/>
  <Override PartName="/ppt/slideLayouts/slideLayout63.xml" ContentType="application/vnd.openxmlformats-officedocument.presentationml.slideLayout+xml"/>
  <Override PartName="/ppt/slideLayouts/slideLayout64.xml" ContentType="application/vnd.openxmlformats-officedocument.presentationml.slideLayout+xml"/>
  <Override PartName="/ppt/slideLayouts/slideLayout65.xml" ContentType="application/vnd.openxmlformats-officedocument.presentationml.slideLayout+xml"/>
  <Override PartName="/ppt/slideLayouts/slideLayout66.xml" ContentType="application/vnd.openxmlformats-officedocument.presentationml.slideLayout+xml"/>
  <Override PartName="/ppt/slideLayouts/slideLayout67.xml" ContentType="application/vnd.openxmlformats-officedocument.presentationml.slideLayout+xml"/>
  <Override PartName="/ppt/slideLayouts/slideLayout68.xml" ContentType="application/vnd.openxmlformats-officedocument.presentationml.slideLayout+xml"/>
  <Override PartName="/ppt/slideLayouts/slideLayout69.xml" ContentType="application/vnd.openxmlformats-officedocument.presentationml.slideLayout+xml"/>
  <Override PartName="/ppt/slideLayouts/slideLayout70.xml" ContentType="application/vnd.openxmlformats-officedocument.presentationml.slideLayout+xml"/>
  <Override PartName="/ppt/slideLayouts/slideLayout71.xml" ContentType="application/vnd.openxmlformats-officedocument.presentationml.slideLayout+xml"/>
  <Override PartName="/ppt/slideLayouts/slideLayout72.xml" ContentType="application/vnd.openxmlformats-officedocument.presentationml.slideLayout+xml"/>
  <Override PartName="/ppt/slideLayouts/slideLayout73.xml" ContentType="application/vnd.openxmlformats-officedocument.presentationml.slideLayout+xml"/>
  <Override PartName="/ppt/slideLayouts/slideLayout74.xml" ContentType="application/vnd.openxmlformats-officedocument.presentationml.slideLayout+xml"/>
  <Override PartName="/ppt/slideLayouts/slideLayout75.xml" ContentType="application/vnd.openxmlformats-officedocument.presentationml.slideLayout+xml"/>
  <Override PartName="/ppt/slideLayouts/slideLayout76.xml" ContentType="application/vnd.openxmlformats-officedocument.presentationml.slideLayout+xml"/>
  <Override PartName="/ppt/slideLayouts/slideLayout77.xml" ContentType="application/vnd.openxmlformats-officedocument.presentationml.slideLayout+xml"/>
  <Override PartName="/ppt/slideLayouts/slideLayout78.xml" ContentType="application/vnd.openxmlformats-officedocument.presentationml.slideLayout+xml"/>
  <Override PartName="/ppt/slideLayouts/slideLayout79.xml" ContentType="application/vnd.openxmlformats-officedocument.presentationml.slideLayout+xml"/>
  <Override PartName="/ppt/slideLayouts/slideLayout80.xml" ContentType="application/vnd.openxmlformats-officedocument.presentationml.slideLayout+xml"/>
  <Override PartName="/ppt/slideLayouts/slideLayout81.xml" ContentType="application/vnd.openxmlformats-officedocument.presentationml.slideLayout+xml"/>
  <Override PartName="/ppt/slideLayouts/slideLayout82.xml" ContentType="application/vnd.openxmlformats-officedocument.presentationml.slideLayout+xml"/>
  <Override PartName="/ppt/slideLayouts/slideLayout83.xml" ContentType="application/vnd.openxmlformats-officedocument.presentationml.slideLayout+xml"/>
  <Override PartName="/ppt/slideLayouts/slideLayout84.xml" ContentType="application/vnd.openxmlformats-officedocument.presentationml.slideLayout+xml"/>
  <Override PartName="/ppt/slideLayouts/slideLayout85.xml" ContentType="application/vnd.openxmlformats-officedocument.presentationml.slideLayout+xml"/>
  <Override PartName="/ppt/slideLayouts/slideLayout86.xml" ContentType="application/vnd.openxmlformats-officedocument.presentationml.slideLayout+xml"/>
  <Override PartName="/ppt/slideLayouts/slideLayout87.xml" ContentType="application/vnd.openxmlformats-officedocument.presentationml.slideLayout+xml"/>
  <Override PartName="/ppt/slideLayouts/slideLayout88.xml" ContentType="application/vnd.openxmlformats-officedocument.presentationml.slideLayout+xml"/>
  <Override PartName="/ppt/slideLayouts/slideLayout89.xml" ContentType="application/vnd.openxmlformats-officedocument.presentationml.slideLayout+xml"/>
  <Override PartName="/ppt/slideLayouts/slideLayout90.xml" ContentType="application/vnd.openxmlformats-officedocument.presentationml.slideLayout+xml"/>
  <Override PartName="/ppt/slideLayouts/slideLayout91.xml" ContentType="application/vnd.openxmlformats-officedocument.presentationml.slideLayout+xml"/>
  <Override PartName="/ppt/slideLayouts/slideLayout92.xml" ContentType="application/vnd.openxmlformats-officedocument.presentationml.slideLayout+xml"/>
  <Override PartName="/ppt/slideLayouts/slideLayout93.xml" ContentType="application/vnd.openxmlformats-officedocument.presentationml.slideLayout+xml"/>
  <Override PartName="/ppt/slideLayouts/slideLayout94.xml" ContentType="application/vnd.openxmlformats-officedocument.presentationml.slideLayout+xml"/>
  <Override PartName="/ppt/slideLayouts/slideLayout95.xml" ContentType="application/vnd.openxmlformats-officedocument.presentationml.slideLayout+xml"/>
  <Override PartName="/ppt/slideLayouts/slideLayout96.xml" ContentType="application/vnd.openxmlformats-officedocument.presentationml.slideLayout+xml"/>
  <Override PartName="/ppt/slideLayouts/slideLayout97.xml" ContentType="application/vnd.openxmlformats-officedocument.presentationml.slideLayout+xml"/>
  <Override PartName="/ppt/slideLayouts/slideLayout98.xml" ContentType="application/vnd.openxmlformats-officedocument.presentationml.slideLayout+xml"/>
  <Override PartName="/ppt/slideLayouts/slideLayout99.xml" ContentType="application/vnd.openxmlformats-officedocument.presentationml.slideLayout+xml"/>
  <Override PartName="/ppt/slideLayouts/slideLayout100.xml" ContentType="application/vnd.openxmlformats-officedocument.presentationml.slideLayout+xml"/>
  <Override PartName="/ppt/slideLayouts/slideLayout101.xml" ContentType="application/vnd.openxmlformats-officedocument.presentationml.slideLayout+xml"/>
  <Override PartName="/ppt/slideLayouts/slideLayout102.xml" ContentType="application/vnd.openxmlformats-officedocument.presentationml.slideLayout+xml"/>
  <Override PartName="/ppt/slideLayouts/slideLayout103.xml" ContentType="application/vnd.openxmlformats-officedocument.presentationml.slideLayout+xml"/>
  <Override PartName="/ppt/slideLayouts/slideLayout104.xml" ContentType="application/vnd.openxmlformats-officedocument.presentationml.slideLayout+xml"/>
  <Override PartName="/ppt/theme/theme3.xml" ContentType="application/vnd.openxmlformats-officedocument.theme+xml"/>
  <Override PartName="/ppt/tags/tag1.xml" ContentType="application/vnd.openxmlformats-officedocument.presentationml.tags+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tags/tag7.xml" ContentType="application/vnd.openxmlformats-officedocument.presentationml.tags+xml"/>
  <Override PartName="/ppt/tags/tag8.xml" ContentType="application/vnd.openxmlformats-officedocument.presentationml.tags+xml"/>
  <Override PartName="/ppt/tags/tag9.xml" ContentType="application/vnd.openxmlformats-officedocument.presentationml.tags+xml"/>
  <Override PartName="/ppt/tags/tag10.xml" ContentType="application/vnd.openxmlformats-officedocument.presentationml.tags+xml"/>
  <Override PartName="/ppt/tags/tag11.xml" ContentType="application/vnd.openxmlformats-officedocument.presentationml.tags+xml"/>
  <Override PartName="/ppt/tags/tag12.xml" ContentType="application/vnd.openxmlformats-officedocument.presentationml.tags+xml"/>
  <Override PartName="/ppt/tags/tag13.xml" ContentType="application/vnd.openxmlformats-officedocument.presentationml.tags+xml"/>
  <Override PartName="/ppt/tags/tag14.xml" ContentType="application/vnd.openxmlformats-officedocument.presentationml.tags+xml"/>
  <Override PartName="/ppt/tags/tag15.xml" ContentType="application/vnd.openxmlformats-officedocument.presentationml.tags+xml"/>
  <Override PartName="/ppt/tags/tag16.xml" ContentType="application/vnd.openxmlformats-officedocument.presentationml.tags+xml"/>
  <Override PartName="/ppt/tags/tag17.xml" ContentType="application/vnd.openxmlformats-officedocument.presentationml.tags+xml"/>
  <Override PartName="/ppt/tags/tag18.xml" ContentType="application/vnd.openxmlformats-officedocument.presentationml.tags+xml"/>
  <Override PartName="/ppt/tags/tag19.xml" ContentType="application/vnd.openxmlformats-officedocument.presentationml.tags+xml"/>
  <Override PartName="/ppt/tags/tag20.xml" ContentType="application/vnd.openxmlformats-officedocument.presentationml.tags+xml"/>
  <Override PartName="/ppt/tags/tag21.xml" ContentType="application/vnd.openxmlformats-officedocument.presentationml.tags+xml"/>
  <Override PartName="/ppt/tags/tag22.xml" ContentType="application/vnd.openxmlformats-officedocument.presentationml.tags+xml"/>
  <Override PartName="/ppt/tags/tag23.xml" ContentType="application/vnd.openxmlformats-officedocument.presentationml.tags+xml"/>
  <Override PartName="/ppt/tags/tag24.xml" ContentType="application/vnd.openxmlformats-officedocument.presentationml.tags+xml"/>
  <Override PartName="/ppt/tags/tag25.xml" ContentType="application/vnd.openxmlformats-officedocument.presentationml.tags+xml"/>
  <Override PartName="/ppt/tags/tag26.xml" ContentType="application/vnd.openxmlformats-officedocument.presentationml.tags+xml"/>
  <Override PartName="/ppt/tags/tag27.xml" ContentType="application/vnd.openxmlformats-officedocument.presentationml.tags+xml"/>
  <Override PartName="/ppt/tags/tag28.xml" ContentType="application/vnd.openxmlformats-officedocument.presentationml.tags+xml"/>
  <Override PartName="/ppt/tags/tag29.xml" ContentType="application/vnd.openxmlformats-officedocument.presentationml.tags+xml"/>
  <Override PartName="/ppt/tags/tag30.xml" ContentType="application/vnd.openxmlformats-officedocument.presentationml.tags+xml"/>
  <Override PartName="/ppt/tags/tag31.xml" ContentType="application/vnd.openxmlformats-officedocument.presentationml.tags+xml"/>
  <Override PartName="/ppt/tags/tag32.xml" ContentType="application/vnd.openxmlformats-officedocument.presentationml.tags+xml"/>
  <Override PartName="/ppt/tags/tag33.xml" ContentType="application/vnd.openxmlformats-officedocument.presentationml.tags+xml"/>
  <Override PartName="/ppt/tags/tag34.xml" ContentType="application/vnd.openxmlformats-officedocument.presentationml.tags+xml"/>
  <Override PartName="/ppt/tags/tag35.xml" ContentType="application/vnd.openxmlformats-officedocument.presentationml.tags+xml"/>
  <Override PartName="/ppt/tags/tag36.xml" ContentType="application/vnd.openxmlformats-officedocument.presentationml.tags+xml"/>
  <Override PartName="/ppt/tags/tag37.xml" ContentType="application/vnd.openxmlformats-officedocument.presentationml.tags+xml"/>
  <Override PartName="/ppt/tags/tag38.xml" ContentType="application/vnd.openxmlformats-officedocument.presentationml.tags+xml"/>
  <Override PartName="/ppt/tags/tag39.xml" ContentType="application/vnd.openxmlformats-officedocument.presentationml.tags+xml"/>
  <Override PartName="/ppt/tags/tag40.xml" ContentType="application/vnd.openxmlformats-officedocument.presentationml.tags+xml"/>
  <Override PartName="/ppt/tags/tag41.xml" ContentType="application/vnd.openxmlformats-officedocument.presentationml.tags+xml"/>
  <Override PartName="/ppt/tags/tag42.xml" ContentType="application/vnd.openxmlformats-officedocument.presentationml.tags+xml"/>
  <Override PartName="/ppt/tags/tag43.xml" ContentType="application/vnd.openxmlformats-officedocument.presentationml.tags+xml"/>
  <Override PartName="/ppt/tags/tag44.xml" ContentType="application/vnd.openxmlformats-officedocument.presentationml.tags+xml"/>
  <Override PartName="/ppt/tags/tag45.xml" ContentType="application/vnd.openxmlformats-officedocument.presentationml.tags+xml"/>
  <Override PartName="/ppt/tags/tag46.xml" ContentType="application/vnd.openxmlformats-officedocument.presentationml.tags+xml"/>
  <Override PartName="/ppt/tags/tag47.xml" ContentType="application/vnd.openxmlformats-officedocument.presentationml.tags+xml"/>
  <Override PartName="/ppt/tags/tag48.xml" ContentType="application/vnd.openxmlformats-officedocument.presentationml.tags+xml"/>
  <Override PartName="/ppt/tags/tag49.xml" ContentType="application/vnd.openxmlformats-officedocument.presentationml.tags+xml"/>
  <Override PartName="/ppt/tags/tag50.xml" ContentType="application/vnd.openxmlformats-officedocument.presentationml.tags+xml"/>
  <Override PartName="/ppt/tags/tag51.xml" ContentType="application/vnd.openxmlformats-officedocument.presentationml.tags+xml"/>
  <Override PartName="/ppt/tags/tag52.xml" ContentType="application/vnd.openxmlformats-officedocument.presentationml.tags+xml"/>
  <Override PartName="/ppt/tags/tag53.xml" ContentType="application/vnd.openxmlformats-officedocument.presentationml.tags+xml"/>
  <Override PartName="/ppt/tags/tag54.xml" ContentType="application/vnd.openxmlformats-officedocument.presentationml.tags+xml"/>
  <Override PartName="/ppt/tags/tag55.xml" ContentType="application/vnd.openxmlformats-officedocument.presentationml.tags+xml"/>
  <Override PartName="/ppt/tags/tag56.xml" ContentType="application/vnd.openxmlformats-officedocument.presentationml.tags+xml"/>
  <Override PartName="/ppt/tags/tag57.xml" ContentType="application/vnd.openxmlformats-officedocument.presentationml.tags+xml"/>
  <Override PartName="/ppt/tags/tag58.xml" ContentType="application/vnd.openxmlformats-officedocument.presentationml.tags+xml"/>
  <Override PartName="/ppt/tags/tag59.xml" ContentType="application/vnd.openxmlformats-officedocument.presentationml.tags+xml"/>
  <Override PartName="/ppt/tags/tag60.xml" ContentType="application/vnd.openxmlformats-officedocument.presentationml.tags+xml"/>
  <Override PartName="/ppt/tags/tag61.xml" ContentType="application/vnd.openxmlformats-officedocument.presentationml.tags+xml"/>
  <Override PartName="/ppt/tags/tag62.xml" ContentType="application/vnd.openxmlformats-officedocument.presentationml.tags+xml"/>
  <Override PartName="/ppt/tags/tag63.xml" ContentType="application/vnd.openxmlformats-officedocument.presentationml.tags+xml"/>
  <Override PartName="/ppt/tags/tag64.xml" ContentType="application/vnd.openxmlformats-officedocument.presentationml.tags+xml"/>
  <Override PartName="/ppt/tags/tag65.xml" ContentType="application/vnd.openxmlformats-officedocument.presentationml.tags+xml"/>
  <Override PartName="/ppt/tags/tag66.xml" ContentType="application/vnd.openxmlformats-officedocument.presentationml.tags+xml"/>
  <Override PartName="/ppt/tags/tag67.xml" ContentType="application/vnd.openxmlformats-officedocument.presentationml.tags+xml"/>
  <Override PartName="/ppt/tags/tag68.xml" ContentType="application/vnd.openxmlformats-officedocument.presentationml.tags+xml"/>
  <Override PartName="/ppt/tags/tag69.xml" ContentType="application/vnd.openxmlformats-officedocument.presentationml.tags+xml"/>
  <Override PartName="/ppt/tags/tag70.xml" ContentType="application/vnd.openxmlformats-officedocument.presentationml.tags+xml"/>
  <Override PartName="/ppt/tags/tag71.xml" ContentType="application/vnd.openxmlformats-officedocument.presentationml.tags+xml"/>
  <Override PartName="/ppt/tags/tag72.xml" ContentType="application/vnd.openxmlformats-officedocument.presentationml.tags+xml"/>
  <Override PartName="/ppt/tags/tag73.xml" ContentType="application/vnd.openxmlformats-officedocument.presentationml.tags+xml"/>
  <Override PartName="/ppt/tags/tag74.xml" ContentType="application/vnd.openxmlformats-officedocument.presentationml.tags+xml"/>
  <Override PartName="/ppt/tags/tag75.xml" ContentType="application/vnd.openxmlformats-officedocument.presentationml.tags+xml"/>
  <Override PartName="/ppt/tags/tag76.xml" ContentType="application/vnd.openxmlformats-officedocument.presentationml.tags+xml"/>
  <Override PartName="/ppt/tags/tag77.xml" ContentType="application/vnd.openxmlformats-officedocument.presentationml.tags+xml"/>
  <Override PartName="/ppt/slideLayouts/slideLayout105.xml" ContentType="application/vnd.openxmlformats-officedocument.presentationml.slideLayout+xml"/>
  <Override PartName="/ppt/slideLayouts/slideLayout106.xml" ContentType="application/vnd.openxmlformats-officedocument.presentationml.slideLayout+xml"/>
  <Override PartName="/ppt/slideLayouts/slideLayout107.xml" ContentType="application/vnd.openxmlformats-officedocument.presentationml.slideLayout+xml"/>
  <Override PartName="/ppt/slideLayouts/slideLayout108.xml" ContentType="application/vnd.openxmlformats-officedocument.presentationml.slideLayout+xml"/>
  <Override PartName="/ppt/slideLayouts/slideLayout109.xml" ContentType="application/vnd.openxmlformats-officedocument.presentationml.slideLayout+xml"/>
  <Override PartName="/ppt/slideLayouts/slideLayout110.xml" ContentType="application/vnd.openxmlformats-officedocument.presentationml.slideLayout+xml"/>
  <Override PartName="/ppt/slideLayouts/slideLayout111.xml" ContentType="application/vnd.openxmlformats-officedocument.presentationml.slideLayout+xml"/>
  <Override PartName="/ppt/slideLayouts/slideLayout112.xml" ContentType="application/vnd.openxmlformats-officedocument.presentationml.slideLayout+xml"/>
  <Override PartName="/ppt/slideLayouts/slideLayout113.xml" ContentType="application/vnd.openxmlformats-officedocument.presentationml.slideLayout+xml"/>
  <Override PartName="/ppt/slideLayouts/slideLayout114.xml" ContentType="application/vnd.openxmlformats-officedocument.presentationml.slideLayout+xml"/>
  <Override PartName="/ppt/slideLayouts/slideLayout115.xml" ContentType="application/vnd.openxmlformats-officedocument.presentationml.slideLayout+xml"/>
  <Override PartName="/ppt/slideLayouts/slideLayout116.xml" ContentType="application/vnd.openxmlformats-officedocument.presentationml.slideLayout+xml"/>
  <Override PartName="/ppt/slideLayouts/slideLayout117.xml" ContentType="application/vnd.openxmlformats-officedocument.presentationml.slideLayout+xml"/>
  <Override PartName="/ppt/slideLayouts/slideLayout118.xml" ContentType="application/vnd.openxmlformats-officedocument.presentationml.slideLayout+xml"/>
  <Override PartName="/ppt/slideLayouts/slideLayout119.xml" ContentType="application/vnd.openxmlformats-officedocument.presentationml.slideLayout+xml"/>
  <Override PartName="/ppt/theme/theme4.xml" ContentType="application/vnd.openxmlformats-officedocument.theme+xml"/>
  <Override PartName="/ppt/tags/tag78.xml" ContentType="application/vnd.openxmlformats-officedocument.presentationml.tags+xml"/>
  <Override PartName="/ppt/tags/tag79.xml" ContentType="application/vnd.openxmlformats-officedocument.presentationml.tags+xml"/>
  <Override PartName="/ppt/tags/tag80.xml" ContentType="application/vnd.openxmlformats-officedocument.presentationml.tags+xml"/>
  <Override PartName="/ppt/tags/tag81.xml" ContentType="application/vnd.openxmlformats-officedocument.presentationml.tags+xml"/>
  <Override PartName="/ppt/slideLayouts/slideLayout120.xml" ContentType="application/vnd.openxmlformats-officedocument.presentationml.slideLayout+xml"/>
  <Override PartName="/ppt/slideLayouts/slideLayout121.xml" ContentType="application/vnd.openxmlformats-officedocument.presentationml.slideLayout+xml"/>
  <Override PartName="/ppt/slideLayouts/slideLayout122.xml" ContentType="application/vnd.openxmlformats-officedocument.presentationml.slideLayout+xml"/>
  <Override PartName="/ppt/slideLayouts/slideLayout123.xml" ContentType="application/vnd.openxmlformats-officedocument.presentationml.slideLayout+xml"/>
  <Override PartName="/ppt/slideLayouts/slideLayout124.xml" ContentType="application/vnd.openxmlformats-officedocument.presentationml.slideLayout+xml"/>
  <Override PartName="/ppt/slideLayouts/slideLayout125.xml" ContentType="application/vnd.openxmlformats-officedocument.presentationml.slideLayout+xml"/>
  <Override PartName="/ppt/theme/theme5.xml" ContentType="application/vnd.openxmlformats-officedocument.theme+xml"/>
  <Override PartName="/ppt/tags/tag82.xml" ContentType="application/vnd.openxmlformats-officedocument.presentationml.tags+xml"/>
  <Override PartName="/ppt/slideLayouts/slideLayout126.xml" ContentType="application/vnd.openxmlformats-officedocument.presentationml.slideLayout+xml"/>
  <Override PartName="/ppt/slideLayouts/slideLayout127.xml" ContentType="application/vnd.openxmlformats-officedocument.presentationml.slideLayout+xml"/>
  <Override PartName="/ppt/slideLayouts/slideLayout128.xml" ContentType="application/vnd.openxmlformats-officedocument.presentationml.slideLayout+xml"/>
  <Override PartName="/ppt/slideLayouts/slideLayout129.xml" ContentType="application/vnd.openxmlformats-officedocument.presentationml.slideLayout+xml"/>
  <Override PartName="/ppt/slideLayouts/slideLayout130.xml" ContentType="application/vnd.openxmlformats-officedocument.presentationml.slideLayout+xml"/>
  <Override PartName="/ppt/slideLayouts/slideLayout131.xml" ContentType="application/vnd.openxmlformats-officedocument.presentationml.slideLayout+xml"/>
  <Override PartName="/ppt/slideLayouts/slideLayout132.xml" ContentType="application/vnd.openxmlformats-officedocument.presentationml.slideLayout+xml"/>
  <Override PartName="/ppt/slideLayouts/slideLayout133.xml" ContentType="application/vnd.openxmlformats-officedocument.presentationml.slideLayout+xml"/>
  <Override PartName="/ppt/slideLayouts/slideLayout134.xml" ContentType="application/vnd.openxmlformats-officedocument.presentationml.slideLayout+xml"/>
  <Override PartName="/ppt/slideLayouts/slideLayout135.xml" ContentType="application/vnd.openxmlformats-officedocument.presentationml.slideLayout+xml"/>
  <Override PartName="/ppt/slideLayouts/slideLayout136.xml" ContentType="application/vnd.openxmlformats-officedocument.presentationml.slideLayout+xml"/>
  <Override PartName="/ppt/slideLayouts/slideLayout137.xml" ContentType="application/vnd.openxmlformats-officedocument.presentationml.slideLayout+xml"/>
  <Override PartName="/ppt/slideLayouts/slideLayout138.xml" ContentType="application/vnd.openxmlformats-officedocument.presentationml.slideLayout+xml"/>
  <Override PartName="/ppt/slideLayouts/slideLayout139.xml" ContentType="application/vnd.openxmlformats-officedocument.presentationml.slideLayout+xml"/>
  <Override PartName="/ppt/slideLayouts/slideLayout140.xml" ContentType="application/vnd.openxmlformats-officedocument.presentationml.slideLayout+xml"/>
  <Override PartName="/ppt/slideLayouts/slideLayout141.xml" ContentType="application/vnd.openxmlformats-officedocument.presentationml.slideLayout+xml"/>
  <Override PartName="/ppt/slideLayouts/slideLayout142.xml" ContentType="application/vnd.openxmlformats-officedocument.presentationml.slideLayout+xml"/>
  <Override PartName="/ppt/slideLayouts/slideLayout143.xml" ContentType="application/vnd.openxmlformats-officedocument.presentationml.slideLayout+xml"/>
  <Override PartName="/ppt/slideLayouts/slideLayout144.xml" ContentType="application/vnd.openxmlformats-officedocument.presentationml.slideLayout+xml"/>
  <Override PartName="/ppt/slideLayouts/slideLayout145.xml" ContentType="application/vnd.openxmlformats-officedocument.presentationml.slideLayout+xml"/>
  <Override PartName="/ppt/slideLayouts/slideLayout146.xml" ContentType="application/vnd.openxmlformats-officedocument.presentationml.slideLayout+xml"/>
  <Override PartName="/ppt/slideLayouts/slideLayout147.xml" ContentType="application/vnd.openxmlformats-officedocument.presentationml.slideLayout+xml"/>
  <Override PartName="/ppt/slideLayouts/slideLayout148.xml" ContentType="application/vnd.openxmlformats-officedocument.presentationml.slideLayout+xml"/>
  <Override PartName="/ppt/slideLayouts/slideLayout149.xml" ContentType="application/vnd.openxmlformats-officedocument.presentationml.slideLayout+xml"/>
  <Override PartName="/ppt/slideLayouts/slideLayout150.xml" ContentType="application/vnd.openxmlformats-officedocument.presentationml.slideLayout+xml"/>
  <Override PartName="/ppt/slideLayouts/slideLayout151.xml" ContentType="application/vnd.openxmlformats-officedocument.presentationml.slideLayout+xml"/>
  <Override PartName="/ppt/slideLayouts/slideLayout152.xml" ContentType="application/vnd.openxmlformats-officedocument.presentationml.slideLayout+xml"/>
  <Override PartName="/ppt/slideLayouts/slideLayout153.xml" ContentType="application/vnd.openxmlformats-officedocument.presentationml.slideLayout+xml"/>
  <Override PartName="/ppt/slideLayouts/slideLayout154.xml" ContentType="application/vnd.openxmlformats-officedocument.presentationml.slideLayout+xml"/>
  <Override PartName="/ppt/slideLayouts/slideLayout155.xml" ContentType="application/vnd.openxmlformats-officedocument.presentationml.slideLayout+xml"/>
  <Override PartName="/ppt/slideLayouts/slideLayout156.xml" ContentType="application/vnd.openxmlformats-officedocument.presentationml.slideLayout+xml"/>
  <Override PartName="/ppt/slideLayouts/slideLayout157.xml" ContentType="application/vnd.openxmlformats-officedocument.presentationml.slideLayout+xml"/>
  <Override PartName="/ppt/slideLayouts/slideLayout158.xml" ContentType="application/vnd.openxmlformats-officedocument.presentationml.slideLayout+xml"/>
  <Override PartName="/ppt/slideLayouts/slideLayout159.xml" ContentType="application/vnd.openxmlformats-officedocument.presentationml.slideLayout+xml"/>
  <Override PartName="/ppt/slideLayouts/slideLayout160.xml" ContentType="application/vnd.openxmlformats-officedocument.presentationml.slideLayout+xml"/>
  <Override PartName="/ppt/slideLayouts/slideLayout161.xml" ContentType="application/vnd.openxmlformats-officedocument.presentationml.slideLayout+xml"/>
  <Override PartName="/ppt/slideLayouts/slideLayout162.xml" ContentType="application/vnd.openxmlformats-officedocument.presentationml.slideLayout+xml"/>
  <Override PartName="/ppt/slideLayouts/slideLayout163.xml" ContentType="application/vnd.openxmlformats-officedocument.presentationml.slideLayout+xml"/>
  <Override PartName="/ppt/slideLayouts/slideLayout164.xml" ContentType="application/vnd.openxmlformats-officedocument.presentationml.slideLayout+xml"/>
  <Override PartName="/ppt/slideLayouts/slideLayout165.xml" ContentType="application/vnd.openxmlformats-officedocument.presentationml.slideLayout+xml"/>
  <Override PartName="/ppt/slideLayouts/slideLayout166.xml" ContentType="application/vnd.openxmlformats-officedocument.presentationml.slideLayout+xml"/>
  <Override PartName="/ppt/slideLayouts/slideLayout167.xml" ContentType="application/vnd.openxmlformats-officedocument.presentationml.slideLayout+xml"/>
  <Override PartName="/ppt/slideLayouts/slideLayout168.xml" ContentType="application/vnd.openxmlformats-officedocument.presentationml.slideLayout+xml"/>
  <Override PartName="/ppt/slideLayouts/slideLayout169.xml" ContentType="application/vnd.openxmlformats-officedocument.presentationml.slideLayout+xml"/>
  <Override PartName="/ppt/slideLayouts/slideLayout170.xml" ContentType="application/vnd.openxmlformats-officedocument.presentationml.slideLayout+xml"/>
  <Override PartName="/ppt/slideLayouts/slideLayout171.xml" ContentType="application/vnd.openxmlformats-officedocument.presentationml.slideLayout+xml"/>
  <Override PartName="/ppt/slideLayouts/slideLayout172.xml" ContentType="application/vnd.openxmlformats-officedocument.presentationml.slideLayout+xml"/>
  <Override PartName="/ppt/slideLayouts/slideLayout173.xml" ContentType="application/vnd.openxmlformats-officedocument.presentationml.slideLayout+xml"/>
  <Override PartName="/ppt/slideLayouts/slideLayout174.xml" ContentType="application/vnd.openxmlformats-officedocument.presentationml.slideLayout+xml"/>
  <Override PartName="/ppt/slideLayouts/slideLayout175.xml" ContentType="application/vnd.openxmlformats-officedocument.presentationml.slideLayout+xml"/>
  <Override PartName="/ppt/slideLayouts/slideLayout176.xml" ContentType="application/vnd.openxmlformats-officedocument.presentationml.slideLayout+xml"/>
  <Override PartName="/ppt/slideLayouts/slideLayout177.xml" ContentType="application/vnd.openxmlformats-officedocument.presentationml.slideLayout+xml"/>
  <Override PartName="/ppt/slideLayouts/slideLayout178.xml" ContentType="application/vnd.openxmlformats-officedocument.presentationml.slideLayout+xml"/>
  <Override PartName="/ppt/slideLayouts/slideLayout179.xml" ContentType="application/vnd.openxmlformats-officedocument.presentationml.slideLayout+xml"/>
  <Override PartName="/ppt/slideLayouts/slideLayout180.xml" ContentType="application/vnd.openxmlformats-officedocument.presentationml.slideLayout+xml"/>
  <Override PartName="/ppt/slideLayouts/slideLayout181.xml" ContentType="application/vnd.openxmlformats-officedocument.presentationml.slideLayout+xml"/>
  <Override PartName="/ppt/slideLayouts/slideLayout182.xml" ContentType="application/vnd.openxmlformats-officedocument.presentationml.slideLayout+xml"/>
  <Override PartName="/ppt/slideLayouts/slideLayout183.xml" ContentType="application/vnd.openxmlformats-officedocument.presentationml.slideLayout+xml"/>
  <Override PartName="/ppt/slideLayouts/slideLayout184.xml" ContentType="application/vnd.openxmlformats-officedocument.presentationml.slideLayout+xml"/>
  <Override PartName="/ppt/slideLayouts/slideLayout185.xml" ContentType="application/vnd.openxmlformats-officedocument.presentationml.slideLayout+xml"/>
  <Override PartName="/ppt/slideLayouts/slideLayout186.xml" ContentType="application/vnd.openxmlformats-officedocument.presentationml.slideLayout+xml"/>
  <Override PartName="/ppt/slideLayouts/slideLayout187.xml" ContentType="application/vnd.openxmlformats-officedocument.presentationml.slideLayout+xml"/>
  <Override PartName="/ppt/slideLayouts/slideLayout188.xml" ContentType="application/vnd.openxmlformats-officedocument.presentationml.slideLayout+xml"/>
  <Override PartName="/ppt/slideLayouts/slideLayout189.xml" ContentType="application/vnd.openxmlformats-officedocument.presentationml.slideLayout+xml"/>
  <Override PartName="/ppt/slideLayouts/slideLayout190.xml" ContentType="application/vnd.openxmlformats-officedocument.presentationml.slideLayout+xml"/>
  <Override PartName="/ppt/slideLayouts/slideLayout191.xml" ContentType="application/vnd.openxmlformats-officedocument.presentationml.slideLayout+xml"/>
  <Override PartName="/ppt/slideLayouts/slideLayout192.xml" ContentType="application/vnd.openxmlformats-officedocument.presentationml.slideLayout+xml"/>
  <Override PartName="/ppt/slideLayouts/slideLayout193.xml" ContentType="application/vnd.openxmlformats-officedocument.presentationml.slideLayout+xml"/>
  <Override PartName="/ppt/slideLayouts/slideLayout194.xml" ContentType="application/vnd.openxmlformats-officedocument.presentationml.slideLayout+xml"/>
  <Override PartName="/ppt/slideLayouts/slideLayout195.xml" ContentType="application/vnd.openxmlformats-officedocument.presentationml.slideLayout+xml"/>
  <Override PartName="/ppt/slideLayouts/slideLayout196.xml" ContentType="application/vnd.openxmlformats-officedocument.presentationml.slideLayout+xml"/>
  <Override PartName="/ppt/slideLayouts/slideLayout197.xml" ContentType="application/vnd.openxmlformats-officedocument.presentationml.slideLayout+xml"/>
  <Override PartName="/ppt/slideLayouts/slideLayout198.xml" ContentType="application/vnd.openxmlformats-officedocument.presentationml.slideLayout+xml"/>
  <Override PartName="/ppt/theme/theme6.xml" ContentType="application/vnd.openxmlformats-officedocument.theme+xml"/>
  <Override PartName="/ppt/tags/tag83.xml" ContentType="application/vnd.openxmlformats-officedocument.presentationml.tags+xml"/>
  <Override PartName="/ppt/tags/tag84.xml" ContentType="application/vnd.openxmlformats-officedocument.presentationml.tags+xml"/>
  <Override PartName="/ppt/tags/tag85.xml" ContentType="application/vnd.openxmlformats-officedocument.presentationml.tags+xml"/>
  <Override PartName="/ppt/tags/tag86.xml" ContentType="application/vnd.openxmlformats-officedocument.presentationml.tags+xml"/>
  <Override PartName="/ppt/tags/tag87.xml" ContentType="application/vnd.openxmlformats-officedocument.presentationml.tags+xml"/>
  <Override PartName="/ppt/tags/tag88.xml" ContentType="application/vnd.openxmlformats-officedocument.presentationml.tags+xml"/>
  <Override PartName="/ppt/tags/tag89.xml" ContentType="application/vnd.openxmlformats-officedocument.presentationml.tags+xml"/>
  <Override PartName="/ppt/tags/tag90.xml" ContentType="application/vnd.openxmlformats-officedocument.presentationml.tags+xml"/>
  <Override PartName="/ppt/tags/tag91.xml" ContentType="application/vnd.openxmlformats-officedocument.presentationml.tags+xml"/>
  <Override PartName="/ppt/tags/tag92.xml" ContentType="application/vnd.openxmlformats-officedocument.presentationml.tags+xml"/>
  <Override PartName="/ppt/tags/tag93.xml" ContentType="application/vnd.openxmlformats-officedocument.presentationml.tags+xml"/>
  <Override PartName="/ppt/tags/tag94.xml" ContentType="application/vnd.openxmlformats-officedocument.presentationml.tags+xml"/>
  <Override PartName="/ppt/tags/tag95.xml" ContentType="application/vnd.openxmlformats-officedocument.presentationml.tags+xml"/>
  <Override PartName="/ppt/tags/tag96.xml" ContentType="application/vnd.openxmlformats-officedocument.presentationml.tags+xml"/>
  <Override PartName="/ppt/tags/tag97.xml" ContentType="application/vnd.openxmlformats-officedocument.presentationml.tags+xml"/>
  <Override PartName="/ppt/tags/tag98.xml" ContentType="application/vnd.openxmlformats-officedocument.presentationml.tags+xml"/>
  <Override PartName="/ppt/tags/tag99.xml" ContentType="application/vnd.openxmlformats-officedocument.presentationml.tags+xml"/>
  <Override PartName="/ppt/tags/tag100.xml" ContentType="application/vnd.openxmlformats-officedocument.presentationml.tags+xml"/>
  <Override PartName="/ppt/tags/tag101.xml" ContentType="application/vnd.openxmlformats-officedocument.presentationml.tags+xml"/>
  <Override PartName="/ppt/tags/tag102.xml" ContentType="application/vnd.openxmlformats-officedocument.presentationml.tags+xml"/>
  <Override PartName="/ppt/tags/tag103.xml" ContentType="application/vnd.openxmlformats-officedocument.presentationml.tags+xml"/>
  <Override PartName="/ppt/tags/tag104.xml" ContentType="application/vnd.openxmlformats-officedocument.presentationml.tags+xml"/>
  <Override PartName="/ppt/tags/tag105.xml" ContentType="application/vnd.openxmlformats-officedocument.presentationml.tags+xml"/>
  <Override PartName="/ppt/tags/tag106.xml" ContentType="application/vnd.openxmlformats-officedocument.presentationml.tags+xml"/>
  <Override PartName="/ppt/tags/tag107.xml" ContentType="application/vnd.openxmlformats-officedocument.presentationml.tags+xml"/>
  <Override PartName="/ppt/tags/tag108.xml" ContentType="application/vnd.openxmlformats-officedocument.presentationml.tags+xml"/>
  <Override PartName="/ppt/tags/tag109.xml" ContentType="application/vnd.openxmlformats-officedocument.presentationml.tags+xml"/>
  <Override PartName="/ppt/tags/tag110.xml" ContentType="application/vnd.openxmlformats-officedocument.presentationml.tags+xml"/>
  <Override PartName="/ppt/tags/tag111.xml" ContentType="application/vnd.openxmlformats-officedocument.presentationml.tags+xml"/>
  <Override PartName="/ppt/tags/tag112.xml" ContentType="application/vnd.openxmlformats-officedocument.presentationml.tags+xml"/>
  <Override PartName="/ppt/tags/tag113.xml" ContentType="application/vnd.openxmlformats-officedocument.presentationml.tags+xml"/>
  <Override PartName="/ppt/tags/tag114.xml" ContentType="application/vnd.openxmlformats-officedocument.presentationml.tags+xml"/>
  <Override PartName="/ppt/tags/tag115.xml" ContentType="application/vnd.openxmlformats-officedocument.presentationml.tags+xml"/>
  <Override PartName="/ppt/tags/tag116.xml" ContentType="application/vnd.openxmlformats-officedocument.presentationml.tags+xml"/>
  <Override PartName="/ppt/tags/tag117.xml" ContentType="application/vnd.openxmlformats-officedocument.presentationml.tags+xml"/>
  <Override PartName="/ppt/tags/tag118.xml" ContentType="application/vnd.openxmlformats-officedocument.presentationml.tags+xml"/>
  <Override PartName="/ppt/tags/tag119.xml" ContentType="application/vnd.openxmlformats-officedocument.presentationml.tags+xml"/>
  <Override PartName="/ppt/tags/tag120.xml" ContentType="application/vnd.openxmlformats-officedocument.presentationml.tags+xml"/>
  <Override PartName="/ppt/tags/tag121.xml" ContentType="application/vnd.openxmlformats-officedocument.presentationml.tags+xml"/>
  <Override PartName="/ppt/tags/tag122.xml" ContentType="application/vnd.openxmlformats-officedocument.presentationml.tags+xml"/>
  <Override PartName="/ppt/tags/tag123.xml" ContentType="application/vnd.openxmlformats-officedocument.presentationml.tags+xml"/>
  <Override PartName="/ppt/tags/tag124.xml" ContentType="application/vnd.openxmlformats-officedocument.presentationml.tags+xml"/>
  <Override PartName="/ppt/tags/tag125.xml" ContentType="application/vnd.openxmlformats-officedocument.presentationml.tags+xml"/>
  <Override PartName="/ppt/tags/tag126.xml" ContentType="application/vnd.openxmlformats-officedocument.presentationml.tags+xml"/>
  <Override PartName="/ppt/tags/tag127.xml" ContentType="application/vnd.openxmlformats-officedocument.presentationml.tags+xml"/>
  <Override PartName="/ppt/tags/tag128.xml" ContentType="application/vnd.openxmlformats-officedocument.presentationml.tags+xml"/>
  <Override PartName="/ppt/tags/tag129.xml" ContentType="application/vnd.openxmlformats-officedocument.presentationml.tags+xml"/>
  <Override PartName="/ppt/tags/tag130.xml" ContentType="application/vnd.openxmlformats-officedocument.presentationml.tags+xml"/>
  <Override PartName="/ppt/tags/tag131.xml" ContentType="application/vnd.openxmlformats-officedocument.presentationml.tags+xml"/>
  <Override PartName="/ppt/tags/tag132.xml" ContentType="application/vnd.openxmlformats-officedocument.presentationml.tags+xml"/>
  <Override PartName="/ppt/tags/tag133.xml" ContentType="application/vnd.openxmlformats-officedocument.presentationml.tags+xml"/>
  <Override PartName="/ppt/tags/tag134.xml" ContentType="application/vnd.openxmlformats-officedocument.presentationml.tags+xml"/>
  <Override PartName="/ppt/tags/tag135.xml" ContentType="application/vnd.openxmlformats-officedocument.presentationml.tags+xml"/>
  <Override PartName="/ppt/tags/tag136.xml" ContentType="application/vnd.openxmlformats-officedocument.presentationml.tags+xml"/>
  <Override PartName="/ppt/tags/tag137.xml" ContentType="application/vnd.openxmlformats-officedocument.presentationml.tags+xml"/>
  <Override PartName="/ppt/tags/tag138.xml" ContentType="application/vnd.openxmlformats-officedocument.presentationml.tags+xml"/>
  <Override PartName="/ppt/tags/tag139.xml" ContentType="application/vnd.openxmlformats-officedocument.presentationml.tags+xml"/>
  <Override PartName="/ppt/tags/tag140.xml" ContentType="application/vnd.openxmlformats-officedocument.presentationml.tags+xml"/>
  <Override PartName="/ppt/tags/tag141.xml" ContentType="application/vnd.openxmlformats-officedocument.presentationml.tags+xml"/>
  <Override PartName="/ppt/tags/tag142.xml" ContentType="application/vnd.openxmlformats-officedocument.presentationml.tags+xml"/>
  <Override PartName="/ppt/tags/tag143.xml" ContentType="application/vnd.openxmlformats-officedocument.presentationml.tags+xml"/>
  <Override PartName="/ppt/tags/tag144.xml" ContentType="application/vnd.openxmlformats-officedocument.presentationml.tags+xml"/>
  <Override PartName="/ppt/tags/tag145.xml" ContentType="application/vnd.openxmlformats-officedocument.presentationml.tags+xml"/>
  <Override PartName="/ppt/tags/tag146.xml" ContentType="application/vnd.openxmlformats-officedocument.presentationml.tags+xml"/>
  <Override PartName="/ppt/tags/tag147.xml" ContentType="application/vnd.openxmlformats-officedocument.presentationml.tags+xml"/>
  <Override PartName="/ppt/tags/tag148.xml" ContentType="application/vnd.openxmlformats-officedocument.presentationml.tags+xml"/>
  <Override PartName="/ppt/tags/tag149.xml" ContentType="application/vnd.openxmlformats-officedocument.presentationml.tags+xml"/>
  <Override PartName="/ppt/tags/tag150.xml" ContentType="application/vnd.openxmlformats-officedocument.presentationml.tags+xml"/>
  <Override PartName="/ppt/tags/tag151.xml" ContentType="application/vnd.openxmlformats-officedocument.presentationml.tags+xml"/>
  <Override PartName="/ppt/tags/tag152.xml" ContentType="application/vnd.openxmlformats-officedocument.presentationml.tags+xml"/>
  <Override PartName="/ppt/tags/tag153.xml" ContentType="application/vnd.openxmlformats-officedocument.presentationml.tags+xml"/>
  <Override PartName="/ppt/tags/tag154.xml" ContentType="application/vnd.openxmlformats-officedocument.presentationml.tags+xml"/>
  <Override PartName="/ppt/tags/tag155.xml" ContentType="application/vnd.openxmlformats-officedocument.presentationml.tags+xml"/>
  <Override PartName="/ppt/tags/tag156.xml" ContentType="application/vnd.openxmlformats-officedocument.presentationml.tags+xml"/>
  <Override PartName="/ppt/tags/tag157.xml" ContentType="application/vnd.openxmlformats-officedocument.presentationml.tags+xml"/>
  <Override PartName="/ppt/tags/tag158.xml" ContentType="application/vnd.openxmlformats-officedocument.presentationml.tags+xml"/>
  <Override PartName="/ppt/tags/tag159.xml" ContentType="application/vnd.openxmlformats-officedocument.presentationml.tags+xml"/>
  <Override PartName="/ppt/slideLayouts/slideLayout199.xml" ContentType="application/vnd.openxmlformats-officedocument.presentationml.slideLayout+xml"/>
  <Override PartName="/ppt/slideLayouts/slideLayout200.xml" ContentType="application/vnd.openxmlformats-officedocument.presentationml.slideLayout+xml"/>
  <Override PartName="/ppt/slideLayouts/slideLayout201.xml" ContentType="application/vnd.openxmlformats-officedocument.presentationml.slideLayout+xml"/>
  <Override PartName="/ppt/slideLayouts/slideLayout202.xml" ContentType="application/vnd.openxmlformats-officedocument.presentationml.slideLayout+xml"/>
  <Override PartName="/ppt/slideLayouts/slideLayout203.xml" ContentType="application/vnd.openxmlformats-officedocument.presentationml.slideLayout+xml"/>
  <Override PartName="/ppt/slideLayouts/slideLayout204.xml" ContentType="application/vnd.openxmlformats-officedocument.presentationml.slideLayout+xml"/>
  <Override PartName="/ppt/slideLayouts/slideLayout205.xml" ContentType="application/vnd.openxmlformats-officedocument.presentationml.slideLayout+xml"/>
  <Override PartName="/ppt/slideLayouts/slideLayout206.xml" ContentType="application/vnd.openxmlformats-officedocument.presentationml.slideLayout+xml"/>
  <Override PartName="/ppt/slideLayouts/slideLayout207.xml" ContentType="application/vnd.openxmlformats-officedocument.presentationml.slideLayout+xml"/>
  <Override PartName="/ppt/slideLayouts/slideLayout208.xml" ContentType="application/vnd.openxmlformats-officedocument.presentationml.slideLayout+xml"/>
  <Override PartName="/ppt/slideLayouts/slideLayout209.xml" ContentType="application/vnd.openxmlformats-officedocument.presentationml.slideLayout+xml"/>
  <Override PartName="/ppt/slideLayouts/slideLayout210.xml" ContentType="application/vnd.openxmlformats-officedocument.presentationml.slideLayout+xml"/>
  <Override PartName="/ppt/slideLayouts/slideLayout211.xml" ContentType="application/vnd.openxmlformats-officedocument.presentationml.slideLayout+xml"/>
  <Override PartName="/ppt/slideLayouts/slideLayout212.xml" ContentType="application/vnd.openxmlformats-officedocument.presentationml.slideLayout+xml"/>
  <Override PartName="/ppt/slideLayouts/slideLayout213.xml" ContentType="application/vnd.openxmlformats-officedocument.presentationml.slideLayout+xml"/>
  <Override PartName="/ppt/slideLayouts/slideLayout214.xml" ContentType="application/vnd.openxmlformats-officedocument.presentationml.slideLayout+xml"/>
  <Override PartName="/ppt/slideLayouts/slideLayout215.xml" ContentType="application/vnd.openxmlformats-officedocument.presentationml.slideLayout+xml"/>
  <Override PartName="/ppt/slideLayouts/slideLayout216.xml" ContentType="application/vnd.openxmlformats-officedocument.presentationml.slideLayout+xml"/>
  <Override PartName="/ppt/slideLayouts/slideLayout217.xml" ContentType="application/vnd.openxmlformats-officedocument.presentationml.slideLayout+xml"/>
  <Override PartName="/ppt/slideLayouts/slideLayout218.xml" ContentType="application/vnd.openxmlformats-officedocument.presentationml.slideLayout+xml"/>
  <Override PartName="/ppt/slideLayouts/slideLayout219.xml" ContentType="application/vnd.openxmlformats-officedocument.presentationml.slideLayout+xml"/>
  <Override PartName="/ppt/slideLayouts/slideLayout220.xml" ContentType="application/vnd.openxmlformats-officedocument.presentationml.slideLayout+xml"/>
  <Override PartName="/ppt/slideLayouts/slideLayout221.xml" ContentType="application/vnd.openxmlformats-officedocument.presentationml.slideLayout+xml"/>
  <Override PartName="/ppt/slideLayouts/slideLayout222.xml" ContentType="application/vnd.openxmlformats-officedocument.presentationml.slideLayout+xml"/>
  <Override PartName="/ppt/slideLayouts/slideLayout223.xml" ContentType="application/vnd.openxmlformats-officedocument.presentationml.slideLayout+xml"/>
  <Override PartName="/ppt/slideLayouts/slideLayout224.xml" ContentType="application/vnd.openxmlformats-officedocument.presentationml.slideLayout+xml"/>
  <Override PartName="/ppt/slideLayouts/slideLayout225.xml" ContentType="application/vnd.openxmlformats-officedocument.presentationml.slideLayout+xml"/>
  <Override PartName="/ppt/slideLayouts/slideLayout226.xml" ContentType="application/vnd.openxmlformats-officedocument.presentationml.slideLayout+xml"/>
  <Override PartName="/ppt/slideLayouts/slideLayout227.xml" ContentType="application/vnd.openxmlformats-officedocument.presentationml.slideLayout+xml"/>
  <Override PartName="/ppt/slideLayouts/slideLayout228.xml" ContentType="application/vnd.openxmlformats-officedocument.presentationml.slideLayout+xml"/>
  <Override PartName="/ppt/slideLayouts/slideLayout229.xml" ContentType="application/vnd.openxmlformats-officedocument.presentationml.slideLayout+xml"/>
  <Override PartName="/ppt/slideLayouts/slideLayout230.xml" ContentType="application/vnd.openxmlformats-officedocument.presentationml.slideLayout+xml"/>
  <Override PartName="/ppt/slideLayouts/slideLayout231.xml" ContentType="application/vnd.openxmlformats-officedocument.presentationml.slideLayout+xml"/>
  <Override PartName="/ppt/slideLayouts/slideLayout232.xml" ContentType="application/vnd.openxmlformats-officedocument.presentationml.slideLayout+xml"/>
  <Override PartName="/ppt/slideLayouts/slideLayout233.xml" ContentType="application/vnd.openxmlformats-officedocument.presentationml.slideLayout+xml"/>
  <Override PartName="/ppt/slideLayouts/slideLayout234.xml" ContentType="application/vnd.openxmlformats-officedocument.presentationml.slideLayout+xml"/>
  <Override PartName="/ppt/slideLayouts/slideLayout235.xml" ContentType="application/vnd.openxmlformats-officedocument.presentationml.slideLayout+xml"/>
  <Override PartName="/ppt/slideLayouts/slideLayout236.xml" ContentType="application/vnd.openxmlformats-officedocument.presentationml.slideLayout+xml"/>
  <Override PartName="/ppt/slideLayouts/slideLayout237.xml" ContentType="application/vnd.openxmlformats-officedocument.presentationml.slideLayout+xml"/>
  <Override PartName="/ppt/slideLayouts/slideLayout238.xml" ContentType="application/vnd.openxmlformats-officedocument.presentationml.slideLayout+xml"/>
  <Override PartName="/ppt/slideLayouts/slideLayout239.xml" ContentType="application/vnd.openxmlformats-officedocument.presentationml.slideLayout+xml"/>
  <Override PartName="/ppt/slideLayouts/slideLayout240.xml" ContentType="application/vnd.openxmlformats-officedocument.presentationml.slideLayout+xml"/>
  <Override PartName="/ppt/slideLayouts/slideLayout241.xml" ContentType="application/vnd.openxmlformats-officedocument.presentationml.slideLayout+xml"/>
  <Override PartName="/ppt/slideLayouts/slideLayout242.xml" ContentType="application/vnd.openxmlformats-officedocument.presentationml.slideLayout+xml"/>
  <Override PartName="/ppt/slideLayouts/slideLayout243.xml" ContentType="application/vnd.openxmlformats-officedocument.presentationml.slideLayout+xml"/>
  <Override PartName="/ppt/slideLayouts/slideLayout244.xml" ContentType="application/vnd.openxmlformats-officedocument.presentationml.slideLayout+xml"/>
  <Override PartName="/ppt/slideLayouts/slideLayout245.xml" ContentType="application/vnd.openxmlformats-officedocument.presentationml.slideLayout+xml"/>
  <Override PartName="/ppt/slideLayouts/slideLayout246.xml" ContentType="application/vnd.openxmlformats-officedocument.presentationml.slideLayout+xml"/>
  <Override PartName="/ppt/slideLayouts/slideLayout247.xml" ContentType="application/vnd.openxmlformats-officedocument.presentationml.slideLayout+xml"/>
  <Override PartName="/ppt/slideLayouts/slideLayout248.xml" ContentType="application/vnd.openxmlformats-officedocument.presentationml.slideLayout+xml"/>
  <Override PartName="/ppt/slideLayouts/slideLayout249.xml" ContentType="application/vnd.openxmlformats-officedocument.presentationml.slideLayout+xml"/>
  <Override PartName="/ppt/slideLayouts/slideLayout250.xml" ContentType="application/vnd.openxmlformats-officedocument.presentationml.slideLayout+xml"/>
  <Override PartName="/ppt/slideLayouts/slideLayout251.xml" ContentType="application/vnd.openxmlformats-officedocument.presentationml.slideLayout+xml"/>
  <Override PartName="/ppt/slideLayouts/slideLayout252.xml" ContentType="application/vnd.openxmlformats-officedocument.presentationml.slideLayout+xml"/>
  <Override PartName="/ppt/slideLayouts/slideLayout253.xml" ContentType="application/vnd.openxmlformats-officedocument.presentationml.slideLayout+xml"/>
  <Override PartName="/ppt/slideLayouts/slideLayout254.xml" ContentType="application/vnd.openxmlformats-officedocument.presentationml.slideLayout+xml"/>
  <Override PartName="/ppt/slideLayouts/slideLayout255.xml" ContentType="application/vnd.openxmlformats-officedocument.presentationml.slideLayout+xml"/>
  <Override PartName="/ppt/slideLayouts/slideLayout256.xml" ContentType="application/vnd.openxmlformats-officedocument.presentationml.slideLayout+xml"/>
  <Override PartName="/ppt/slideLayouts/slideLayout257.xml" ContentType="application/vnd.openxmlformats-officedocument.presentationml.slideLayout+xml"/>
  <Override PartName="/ppt/slideLayouts/slideLayout258.xml" ContentType="application/vnd.openxmlformats-officedocument.presentationml.slideLayout+xml"/>
  <Override PartName="/ppt/slideLayouts/slideLayout259.xml" ContentType="application/vnd.openxmlformats-officedocument.presentationml.slideLayout+xml"/>
  <Override PartName="/ppt/slideLayouts/slideLayout260.xml" ContentType="application/vnd.openxmlformats-officedocument.presentationml.slideLayout+xml"/>
  <Override PartName="/ppt/slideLayouts/slideLayout261.xml" ContentType="application/vnd.openxmlformats-officedocument.presentationml.slideLayout+xml"/>
  <Override PartName="/ppt/slideLayouts/slideLayout262.xml" ContentType="application/vnd.openxmlformats-officedocument.presentationml.slideLayout+xml"/>
  <Override PartName="/ppt/slideLayouts/slideLayout263.xml" ContentType="application/vnd.openxmlformats-officedocument.presentationml.slideLayout+xml"/>
  <Override PartName="/ppt/slideLayouts/slideLayout264.xml" ContentType="application/vnd.openxmlformats-officedocument.presentationml.slideLayout+xml"/>
  <Override PartName="/ppt/slideLayouts/slideLayout265.xml" ContentType="application/vnd.openxmlformats-officedocument.presentationml.slideLayout+xml"/>
  <Override PartName="/ppt/slideLayouts/slideLayout266.xml" ContentType="application/vnd.openxmlformats-officedocument.presentationml.slideLayout+xml"/>
  <Override PartName="/ppt/slideLayouts/slideLayout267.xml" ContentType="application/vnd.openxmlformats-officedocument.presentationml.slideLayout+xml"/>
  <Override PartName="/ppt/slideLayouts/slideLayout268.xml" ContentType="application/vnd.openxmlformats-officedocument.presentationml.slideLayout+xml"/>
  <Override PartName="/ppt/slideLayouts/slideLayout269.xml" ContentType="application/vnd.openxmlformats-officedocument.presentationml.slideLayout+xml"/>
  <Override PartName="/ppt/slideLayouts/slideLayout270.xml" ContentType="application/vnd.openxmlformats-officedocument.presentationml.slideLayout+xml"/>
  <Override PartName="/ppt/slideLayouts/slideLayout271.xml" ContentType="application/vnd.openxmlformats-officedocument.presentationml.slideLayout+xml"/>
  <Override PartName="/ppt/theme/theme7.xml" ContentType="application/vnd.openxmlformats-officedocument.theme+xml"/>
  <Override PartName="/ppt/tags/tag160.xml" ContentType="application/vnd.openxmlformats-officedocument.presentationml.tags+xml"/>
  <Override PartName="/ppt/tags/tag161.xml" ContentType="application/vnd.openxmlformats-officedocument.presentationml.tags+xml"/>
  <Override PartName="/ppt/tags/tag162.xml" ContentType="application/vnd.openxmlformats-officedocument.presentationml.tags+xml"/>
  <Override PartName="/ppt/tags/tag163.xml" ContentType="application/vnd.openxmlformats-officedocument.presentationml.tags+xml"/>
  <Override PartName="/ppt/tags/tag164.xml" ContentType="application/vnd.openxmlformats-officedocument.presentationml.tags+xml"/>
  <Override PartName="/ppt/tags/tag165.xml" ContentType="application/vnd.openxmlformats-officedocument.presentationml.tags+xml"/>
  <Override PartName="/ppt/tags/tag166.xml" ContentType="application/vnd.openxmlformats-officedocument.presentationml.tags+xml"/>
  <Override PartName="/ppt/tags/tag167.xml" ContentType="application/vnd.openxmlformats-officedocument.presentationml.tags+xml"/>
  <Override PartName="/ppt/tags/tag168.xml" ContentType="application/vnd.openxmlformats-officedocument.presentationml.tags+xml"/>
  <Override PartName="/ppt/tags/tag169.xml" ContentType="application/vnd.openxmlformats-officedocument.presentationml.tags+xml"/>
  <Override PartName="/ppt/tags/tag170.xml" ContentType="application/vnd.openxmlformats-officedocument.presentationml.tags+xml"/>
  <Override PartName="/ppt/tags/tag171.xml" ContentType="application/vnd.openxmlformats-officedocument.presentationml.tags+xml"/>
  <Override PartName="/ppt/tags/tag172.xml" ContentType="application/vnd.openxmlformats-officedocument.presentationml.tags+xml"/>
  <Override PartName="/ppt/tags/tag173.xml" ContentType="application/vnd.openxmlformats-officedocument.presentationml.tags+xml"/>
  <Override PartName="/ppt/tags/tag174.xml" ContentType="application/vnd.openxmlformats-officedocument.presentationml.tags+xml"/>
  <Override PartName="/ppt/tags/tag175.xml" ContentType="application/vnd.openxmlformats-officedocument.presentationml.tags+xml"/>
  <Override PartName="/ppt/tags/tag176.xml" ContentType="application/vnd.openxmlformats-officedocument.presentationml.tags+xml"/>
  <Override PartName="/ppt/tags/tag177.xml" ContentType="application/vnd.openxmlformats-officedocument.presentationml.tags+xml"/>
  <Override PartName="/ppt/tags/tag178.xml" ContentType="application/vnd.openxmlformats-officedocument.presentationml.tags+xml"/>
  <Override PartName="/ppt/tags/tag179.xml" ContentType="application/vnd.openxmlformats-officedocument.presentationml.tags+xml"/>
  <Override PartName="/ppt/tags/tag180.xml" ContentType="application/vnd.openxmlformats-officedocument.presentationml.tags+xml"/>
  <Override PartName="/ppt/tags/tag181.xml" ContentType="application/vnd.openxmlformats-officedocument.presentationml.tags+xml"/>
  <Override PartName="/ppt/tags/tag182.xml" ContentType="application/vnd.openxmlformats-officedocument.presentationml.tags+xml"/>
  <Override PartName="/ppt/tags/tag183.xml" ContentType="application/vnd.openxmlformats-officedocument.presentationml.tags+xml"/>
  <Override PartName="/ppt/tags/tag184.xml" ContentType="application/vnd.openxmlformats-officedocument.presentationml.tags+xml"/>
  <Override PartName="/ppt/tags/tag185.xml" ContentType="application/vnd.openxmlformats-officedocument.presentationml.tags+xml"/>
  <Override PartName="/ppt/tags/tag186.xml" ContentType="application/vnd.openxmlformats-officedocument.presentationml.tags+xml"/>
  <Override PartName="/ppt/tags/tag187.xml" ContentType="application/vnd.openxmlformats-officedocument.presentationml.tags+xml"/>
  <Override PartName="/ppt/tags/tag188.xml" ContentType="application/vnd.openxmlformats-officedocument.presentationml.tags+xml"/>
  <Override PartName="/ppt/tags/tag189.xml" ContentType="application/vnd.openxmlformats-officedocument.presentationml.tags+xml"/>
  <Override PartName="/ppt/tags/tag190.xml" ContentType="application/vnd.openxmlformats-officedocument.presentationml.tags+xml"/>
  <Override PartName="/ppt/tags/tag191.xml" ContentType="application/vnd.openxmlformats-officedocument.presentationml.tags+xml"/>
  <Override PartName="/ppt/tags/tag192.xml" ContentType="application/vnd.openxmlformats-officedocument.presentationml.tags+xml"/>
  <Override PartName="/ppt/tags/tag193.xml" ContentType="application/vnd.openxmlformats-officedocument.presentationml.tags+xml"/>
  <Override PartName="/ppt/tags/tag194.xml" ContentType="application/vnd.openxmlformats-officedocument.presentationml.tags+xml"/>
  <Override PartName="/ppt/tags/tag195.xml" ContentType="application/vnd.openxmlformats-officedocument.presentationml.tags+xml"/>
  <Override PartName="/ppt/tags/tag196.xml" ContentType="application/vnd.openxmlformats-officedocument.presentationml.tags+xml"/>
  <Override PartName="/ppt/tags/tag197.xml" ContentType="application/vnd.openxmlformats-officedocument.presentationml.tags+xml"/>
  <Override PartName="/ppt/tags/tag198.xml" ContentType="application/vnd.openxmlformats-officedocument.presentationml.tags+xml"/>
  <Override PartName="/ppt/tags/tag199.xml" ContentType="application/vnd.openxmlformats-officedocument.presentationml.tags+xml"/>
  <Override PartName="/ppt/tags/tag200.xml" ContentType="application/vnd.openxmlformats-officedocument.presentationml.tags+xml"/>
  <Override PartName="/ppt/tags/tag201.xml" ContentType="application/vnd.openxmlformats-officedocument.presentationml.tags+xml"/>
  <Override PartName="/ppt/tags/tag202.xml" ContentType="application/vnd.openxmlformats-officedocument.presentationml.tags+xml"/>
  <Override PartName="/ppt/tags/tag203.xml" ContentType="application/vnd.openxmlformats-officedocument.presentationml.tags+xml"/>
  <Override PartName="/ppt/tags/tag204.xml" ContentType="application/vnd.openxmlformats-officedocument.presentationml.tags+xml"/>
  <Override PartName="/ppt/tags/tag205.xml" ContentType="application/vnd.openxmlformats-officedocument.presentationml.tags+xml"/>
  <Override PartName="/ppt/tags/tag206.xml" ContentType="application/vnd.openxmlformats-officedocument.presentationml.tags+xml"/>
  <Override PartName="/ppt/tags/tag207.xml" ContentType="application/vnd.openxmlformats-officedocument.presentationml.tags+xml"/>
  <Override PartName="/ppt/tags/tag208.xml" ContentType="application/vnd.openxmlformats-officedocument.presentationml.tags+xml"/>
  <Override PartName="/ppt/tags/tag209.xml" ContentType="application/vnd.openxmlformats-officedocument.presentationml.tags+xml"/>
  <Override PartName="/ppt/tags/tag210.xml" ContentType="application/vnd.openxmlformats-officedocument.presentationml.tags+xml"/>
  <Override PartName="/ppt/tags/tag211.xml" ContentType="application/vnd.openxmlformats-officedocument.presentationml.tags+xml"/>
  <Override PartName="/ppt/tags/tag212.xml" ContentType="application/vnd.openxmlformats-officedocument.presentationml.tags+xml"/>
  <Override PartName="/ppt/tags/tag213.xml" ContentType="application/vnd.openxmlformats-officedocument.presentationml.tags+xml"/>
  <Override PartName="/ppt/tags/tag214.xml" ContentType="application/vnd.openxmlformats-officedocument.presentationml.tags+xml"/>
  <Override PartName="/ppt/tags/tag215.xml" ContentType="application/vnd.openxmlformats-officedocument.presentationml.tags+xml"/>
  <Override PartName="/ppt/tags/tag216.xml" ContentType="application/vnd.openxmlformats-officedocument.presentationml.tags+xml"/>
  <Override PartName="/ppt/tags/tag217.xml" ContentType="application/vnd.openxmlformats-officedocument.presentationml.tags+xml"/>
  <Override PartName="/ppt/tags/tag218.xml" ContentType="application/vnd.openxmlformats-officedocument.presentationml.tags+xml"/>
  <Override PartName="/ppt/tags/tag219.xml" ContentType="application/vnd.openxmlformats-officedocument.presentationml.tags+xml"/>
  <Override PartName="/ppt/tags/tag220.xml" ContentType="application/vnd.openxmlformats-officedocument.presentationml.tags+xml"/>
  <Override PartName="/ppt/tags/tag221.xml" ContentType="application/vnd.openxmlformats-officedocument.presentationml.tags+xml"/>
  <Override PartName="/ppt/tags/tag222.xml" ContentType="application/vnd.openxmlformats-officedocument.presentationml.tags+xml"/>
  <Override PartName="/ppt/tags/tag223.xml" ContentType="application/vnd.openxmlformats-officedocument.presentationml.tags+xml"/>
  <Override PartName="/ppt/tags/tag224.xml" ContentType="application/vnd.openxmlformats-officedocument.presentationml.tags+xml"/>
  <Override PartName="/ppt/tags/tag225.xml" ContentType="application/vnd.openxmlformats-officedocument.presentationml.tags+xml"/>
  <Override PartName="/ppt/tags/tag226.xml" ContentType="application/vnd.openxmlformats-officedocument.presentationml.tags+xml"/>
  <Override PartName="/ppt/tags/tag227.xml" ContentType="application/vnd.openxmlformats-officedocument.presentationml.tags+xml"/>
  <Override PartName="/ppt/tags/tag228.xml" ContentType="application/vnd.openxmlformats-officedocument.presentationml.tags+xml"/>
  <Override PartName="/ppt/tags/tag229.xml" ContentType="application/vnd.openxmlformats-officedocument.presentationml.tags+xml"/>
  <Override PartName="/ppt/tags/tag230.xml" ContentType="application/vnd.openxmlformats-officedocument.presentationml.tags+xml"/>
  <Override PartName="/ppt/tags/tag231.xml" ContentType="application/vnd.openxmlformats-officedocument.presentationml.tags+xml"/>
  <Override PartName="/ppt/tags/tag232.xml" ContentType="application/vnd.openxmlformats-officedocument.presentationml.tags+xml"/>
  <Override PartName="/ppt/tags/tag233.xml" ContentType="application/vnd.openxmlformats-officedocument.presentationml.tags+xml"/>
  <Override PartName="/ppt/tags/tag234.xml" ContentType="application/vnd.openxmlformats-officedocument.presentationml.tags+xml"/>
  <Override PartName="/ppt/tags/tag235.xml" ContentType="application/vnd.openxmlformats-officedocument.presentationml.tags+xml"/>
  <Override PartName="/ppt/tags/tag236.xml" ContentType="application/vnd.openxmlformats-officedocument.presentationml.tags+xml"/>
  <Override PartName="/ppt/slideLayouts/slideLayout272.xml" ContentType="application/vnd.openxmlformats-officedocument.presentationml.slideLayout+xml"/>
  <Override PartName="/ppt/slideLayouts/slideLayout273.xml" ContentType="application/vnd.openxmlformats-officedocument.presentationml.slideLayout+xml"/>
  <Override PartName="/ppt/slideLayouts/slideLayout274.xml" ContentType="application/vnd.openxmlformats-officedocument.presentationml.slideLayout+xml"/>
  <Override PartName="/ppt/slideLayouts/slideLayout275.xml" ContentType="application/vnd.openxmlformats-officedocument.presentationml.slideLayout+xml"/>
  <Override PartName="/ppt/slideLayouts/slideLayout276.xml" ContentType="application/vnd.openxmlformats-officedocument.presentationml.slideLayout+xml"/>
  <Override PartName="/ppt/slideLayouts/slideLayout277.xml" ContentType="application/vnd.openxmlformats-officedocument.presentationml.slideLayout+xml"/>
  <Override PartName="/ppt/slideLayouts/slideLayout278.xml" ContentType="application/vnd.openxmlformats-officedocument.presentationml.slideLayout+xml"/>
  <Override PartName="/ppt/slideLayouts/slideLayout279.xml" ContentType="application/vnd.openxmlformats-officedocument.presentationml.slideLayout+xml"/>
  <Override PartName="/ppt/slideLayouts/slideLayout280.xml" ContentType="application/vnd.openxmlformats-officedocument.presentationml.slideLayout+xml"/>
  <Override PartName="/ppt/slideLayouts/slideLayout281.xml" ContentType="application/vnd.openxmlformats-officedocument.presentationml.slideLayout+xml"/>
  <Override PartName="/ppt/slideLayouts/slideLayout282.xml" ContentType="application/vnd.openxmlformats-officedocument.presentationml.slideLayout+xml"/>
  <Override PartName="/ppt/slideLayouts/slideLayout283.xml" ContentType="application/vnd.openxmlformats-officedocument.presentationml.slideLayout+xml"/>
  <Override PartName="/ppt/slideLayouts/slideLayout284.xml" ContentType="application/vnd.openxmlformats-officedocument.presentationml.slideLayout+xml"/>
  <Override PartName="/ppt/slideLayouts/slideLayout285.xml" ContentType="application/vnd.openxmlformats-officedocument.presentationml.slideLayout+xml"/>
  <Override PartName="/ppt/slideLayouts/slideLayout286.xml" ContentType="application/vnd.openxmlformats-officedocument.presentationml.slideLayout+xml"/>
  <Override PartName="/ppt/theme/theme8.xml" ContentType="application/vnd.openxmlformats-officedocument.theme+xml"/>
  <Override PartName="/ppt/slideLayouts/slideLayout287.xml" ContentType="application/vnd.openxmlformats-officedocument.presentationml.slideLayout+xml"/>
  <Override PartName="/ppt/slideLayouts/slideLayout288.xml" ContentType="application/vnd.openxmlformats-officedocument.presentationml.slideLayout+xml"/>
  <Override PartName="/ppt/slideLayouts/slideLayout289.xml" ContentType="application/vnd.openxmlformats-officedocument.presentationml.slideLayout+xml"/>
  <Override PartName="/ppt/slideLayouts/slideLayout290.xml" ContentType="application/vnd.openxmlformats-officedocument.presentationml.slideLayout+xml"/>
  <Override PartName="/ppt/slideLayouts/slideLayout291.xml" ContentType="application/vnd.openxmlformats-officedocument.presentationml.slideLayout+xml"/>
  <Override PartName="/ppt/slideLayouts/slideLayout292.xml" ContentType="application/vnd.openxmlformats-officedocument.presentationml.slideLayout+xml"/>
  <Override PartName="/ppt/slideLayouts/slideLayout293.xml" ContentType="application/vnd.openxmlformats-officedocument.presentationml.slideLayout+xml"/>
  <Override PartName="/ppt/slideLayouts/slideLayout294.xml" ContentType="application/vnd.openxmlformats-officedocument.presentationml.slideLayout+xml"/>
  <Override PartName="/ppt/slideLayouts/slideLayout295.xml" ContentType="application/vnd.openxmlformats-officedocument.presentationml.slideLayout+xml"/>
  <Override PartName="/ppt/slideLayouts/slideLayout296.xml" ContentType="application/vnd.openxmlformats-officedocument.presentationml.slideLayout+xml"/>
  <Override PartName="/ppt/slideLayouts/slideLayout297.xml" ContentType="application/vnd.openxmlformats-officedocument.presentationml.slideLayout+xml"/>
  <Override PartName="/ppt/slideLayouts/slideLayout298.xml" ContentType="application/vnd.openxmlformats-officedocument.presentationml.slideLayout+xml"/>
  <Override PartName="/ppt/slideLayouts/slideLayout299.xml" ContentType="application/vnd.openxmlformats-officedocument.presentationml.slideLayout+xml"/>
  <Override PartName="/ppt/slideLayouts/slideLayout300.xml" ContentType="application/vnd.openxmlformats-officedocument.presentationml.slideLayout+xml"/>
  <Override PartName="/ppt/slideLayouts/slideLayout301.xml" ContentType="application/vnd.openxmlformats-officedocument.presentationml.slideLayout+xml"/>
  <Override PartName="/ppt/slideLayouts/slideLayout302.xml" ContentType="application/vnd.openxmlformats-officedocument.presentationml.slideLayout+xml"/>
  <Override PartName="/ppt/theme/theme9.xml" ContentType="application/vnd.openxmlformats-officedocument.theme+xml"/>
  <Override PartName="/ppt/tags/tag237.xml" ContentType="application/vnd.openxmlformats-officedocument.presentationml.tags+xml"/>
  <Override PartName="/ppt/tags/tag238.xml" ContentType="application/vnd.openxmlformats-officedocument.presentationml.tags+xml"/>
  <Override PartName="/ppt/tags/tag239.xml" ContentType="application/vnd.openxmlformats-officedocument.presentationml.tags+xml"/>
  <Override PartName="/ppt/tags/tag240.xml" ContentType="application/vnd.openxmlformats-officedocument.presentationml.tags+xml"/>
  <Override PartName="/ppt/slideLayouts/slideLayout303.xml" ContentType="application/vnd.openxmlformats-officedocument.presentationml.slideLayout+xml"/>
  <Override PartName="/ppt/slideLayouts/slideLayout304.xml" ContentType="application/vnd.openxmlformats-officedocument.presentationml.slideLayout+xml"/>
  <Override PartName="/ppt/slideLayouts/slideLayout305.xml" ContentType="application/vnd.openxmlformats-officedocument.presentationml.slideLayout+xml"/>
  <Override PartName="/ppt/slideLayouts/slideLayout306.xml" ContentType="application/vnd.openxmlformats-officedocument.presentationml.slideLayout+xml"/>
  <Override PartName="/ppt/slideLayouts/slideLayout307.xml" ContentType="application/vnd.openxmlformats-officedocument.presentationml.slideLayout+xml"/>
  <Override PartName="/ppt/slideLayouts/slideLayout308.xml" ContentType="application/vnd.openxmlformats-officedocument.presentationml.slideLayout+xml"/>
  <Override PartName="/ppt/slideLayouts/slideLayout309.xml" ContentType="application/vnd.openxmlformats-officedocument.presentationml.slideLayout+xml"/>
  <Override PartName="/ppt/slideLayouts/slideLayout310.xml" ContentType="application/vnd.openxmlformats-officedocument.presentationml.slideLayout+xml"/>
  <Override PartName="/ppt/slideLayouts/slideLayout311.xml" ContentType="application/vnd.openxmlformats-officedocument.presentationml.slideLayout+xml"/>
  <Override PartName="/ppt/slideLayouts/slideLayout312.xml" ContentType="application/vnd.openxmlformats-officedocument.presentationml.slideLayout+xml"/>
  <Override PartName="/ppt/slideLayouts/slideLayout313.xml" ContentType="application/vnd.openxmlformats-officedocument.presentationml.slideLayout+xml"/>
  <Override PartName="/ppt/slideLayouts/slideLayout314.xml" ContentType="application/vnd.openxmlformats-officedocument.presentationml.slideLayout+xml"/>
  <Override PartName="/ppt/slideLayouts/slideLayout315.xml" ContentType="application/vnd.openxmlformats-officedocument.presentationml.slideLayout+xml"/>
  <Override PartName="/ppt/slideLayouts/slideLayout316.xml" ContentType="application/vnd.openxmlformats-officedocument.presentationml.slideLayout+xml"/>
  <Override PartName="/ppt/slideLayouts/slideLayout317.xml" ContentType="application/vnd.openxmlformats-officedocument.presentationml.slideLayout+xml"/>
  <Override PartName="/ppt/slideLayouts/slideLayout318.xml" ContentType="application/vnd.openxmlformats-officedocument.presentationml.slideLayout+xml"/>
  <Override PartName="/ppt/theme/theme10.xml" ContentType="application/vnd.openxmlformats-officedocument.theme+xml"/>
  <Override PartName="/ppt/tags/tag241.xml" ContentType="application/vnd.openxmlformats-officedocument.presentationml.tags+xml"/>
  <Override PartName="/ppt/tags/tag242.xml" ContentType="application/vnd.openxmlformats-officedocument.presentationml.tags+xml"/>
  <Override PartName="/ppt/tags/tag243.xml" ContentType="application/vnd.openxmlformats-officedocument.presentationml.tags+xml"/>
  <Override PartName="/ppt/tags/tag244.xml" ContentType="application/vnd.openxmlformats-officedocument.presentationml.tags+xml"/>
  <Override PartName="/ppt/slideLayouts/slideLayout319.xml" ContentType="application/vnd.openxmlformats-officedocument.presentationml.slideLayout+xml"/>
  <Override PartName="/ppt/slideLayouts/slideLayout320.xml" ContentType="application/vnd.openxmlformats-officedocument.presentationml.slideLayout+xml"/>
  <Override PartName="/ppt/slideLayouts/slideLayout321.xml" ContentType="application/vnd.openxmlformats-officedocument.presentationml.slideLayout+xml"/>
  <Override PartName="/ppt/slideLayouts/slideLayout322.xml" ContentType="application/vnd.openxmlformats-officedocument.presentationml.slideLayout+xml"/>
  <Override PartName="/ppt/slideLayouts/slideLayout323.xml" ContentType="application/vnd.openxmlformats-officedocument.presentationml.slideLayout+xml"/>
  <Override PartName="/ppt/slideLayouts/slideLayout324.xml" ContentType="application/vnd.openxmlformats-officedocument.presentationml.slideLayout+xml"/>
  <Override PartName="/ppt/slideLayouts/slideLayout325.xml" ContentType="application/vnd.openxmlformats-officedocument.presentationml.slideLayout+xml"/>
  <Override PartName="/ppt/slideLayouts/slideLayout326.xml" ContentType="application/vnd.openxmlformats-officedocument.presentationml.slideLayout+xml"/>
  <Override PartName="/ppt/slideLayouts/slideLayout327.xml" ContentType="application/vnd.openxmlformats-officedocument.presentationml.slideLayout+xml"/>
  <Override PartName="/ppt/theme/theme11.xml" ContentType="application/vnd.openxmlformats-officedocument.theme+xml"/>
  <Override PartName="/ppt/theme/theme1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authors.xml" ContentType="application/vnd.ms-powerpoint.authors+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 id="2147483674" r:id="rId5"/>
    <p:sldMasterId id="2147483711" r:id="rId6"/>
    <p:sldMasterId id="2147483797" r:id="rId7"/>
    <p:sldMasterId id="2147483813" r:id="rId8"/>
    <p:sldMasterId id="2147483831" r:id="rId9"/>
    <p:sldMasterId id="2147483914" r:id="rId10"/>
    <p:sldMasterId id="2147483989" r:id="rId11"/>
    <p:sldMasterId id="2147484005" r:id="rId12"/>
    <p:sldMasterId id="2147484022" r:id="rId13"/>
    <p:sldMasterId id="2147484039" r:id="rId14"/>
  </p:sldMasterIdLst>
  <p:notesMasterIdLst>
    <p:notesMasterId r:id="rId46"/>
  </p:notesMasterIdLst>
  <p:sldIdLst>
    <p:sldId id="2147483471" r:id="rId15"/>
    <p:sldId id="2147483484" r:id="rId16"/>
    <p:sldId id="2147483475" r:id="rId17"/>
    <p:sldId id="2147483441" r:id="rId18"/>
    <p:sldId id="2147480405" r:id="rId19"/>
    <p:sldId id="2147480406" r:id="rId20"/>
    <p:sldId id="2147483458" r:id="rId21"/>
    <p:sldId id="2147480398" r:id="rId22"/>
    <p:sldId id="2147483461" r:id="rId23"/>
    <p:sldId id="2147483462" r:id="rId24"/>
    <p:sldId id="2147483463" r:id="rId25"/>
    <p:sldId id="2147483464" r:id="rId26"/>
    <p:sldId id="2147483485" r:id="rId27"/>
    <p:sldId id="2147483486" r:id="rId28"/>
    <p:sldId id="2147483480" r:id="rId29"/>
    <p:sldId id="2147483488" r:id="rId30"/>
    <p:sldId id="2147483487" r:id="rId31"/>
    <p:sldId id="2147476800" r:id="rId32"/>
    <p:sldId id="2147483446" r:id="rId33"/>
    <p:sldId id="2147476802" r:id="rId34"/>
    <p:sldId id="2147480381" r:id="rId35"/>
    <p:sldId id="2147476804" r:id="rId36"/>
    <p:sldId id="2147476805" r:id="rId37"/>
    <p:sldId id="2147476806" r:id="rId38"/>
    <p:sldId id="2147476807" r:id="rId39"/>
    <p:sldId id="2147476808" r:id="rId40"/>
    <p:sldId id="2147476809" r:id="rId41"/>
    <p:sldId id="2147483483" r:id="rId42"/>
    <p:sldId id="2147483472" r:id="rId43"/>
    <p:sldId id="2147483459" r:id="rId44"/>
    <p:sldId id="2147480416" r:id="rId45"/>
  </p:sldIdLst>
  <p:sldSz cx="12192000" cy="6858000"/>
  <p:notesSz cx="6858000" cy="9144000"/>
  <p:defaultTex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706" userDrawn="1">
          <p15:clr>
            <a:srgbClr val="A4A3A4"/>
          </p15:clr>
        </p15:guide>
        <p15:guide id="2" pos="3840">
          <p15:clr>
            <a:srgbClr val="A4A3A4"/>
          </p15:clr>
        </p15:guide>
      </p15:sldGuideLst>
    </p:ext>
  </p:extLst>
</p:presentation>
</file>

<file path=ppt/authors.xml><?xml version="1.0" encoding="utf-8"?>
<p188:authorLst xmlns:a="http://schemas.openxmlformats.org/drawingml/2006/main" xmlns:r="http://schemas.openxmlformats.org/officeDocument/2006/relationships" xmlns:p188="http://schemas.microsoft.com/office/powerpoint/2018/8/main">
  <p188:author id="{6EA8712D-C4D0-99D4-8AC9-FF68EE78C80C}" name="Mearelli, Chiara" initials="CM" userId="S::c.mearelli@simest.it::5ef380e0-a572-4707-9901-4bd1bf8f880a" providerId="AD"/>
</p188: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005392"/>
    <a:srgbClr val="365B85"/>
    <a:srgbClr val="5F85B1"/>
    <a:srgbClr val="F2EFEC"/>
    <a:srgbClr val="D7DCDF"/>
    <a:srgbClr val="415364"/>
    <a:srgbClr val="000000"/>
    <a:srgbClr val="788AA6"/>
    <a:srgbClr val="D5DDE4"/>
    <a:srgbClr val="EDEDED"/>
  </p:clrMru>
  <p:extLst>
    <p:ext uri="{E76CE94A-603C-4142-B9EB-6D1370010A27}">
      <p14:discardImageEditData xmlns:p14="http://schemas.microsoft.com/office/powerpoint/2010/main" val="1"/>
    </p:ext>
    <p:ext uri="{D31A062A-798A-4329-ABDD-BBA856620510}">
      <p14:defaultImageDpi xmlns:p14="http://schemas.microsoft.com/office/powerpoint/2010/main" val="15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2539" autoAdjust="0"/>
    <p:restoredTop sz="93792" autoAdjust="0"/>
  </p:normalViewPr>
  <p:slideViewPr>
    <p:cSldViewPr snapToGrid="0">
      <p:cViewPr varScale="1">
        <p:scale>
          <a:sx n="74" d="100"/>
          <a:sy n="74" d="100"/>
        </p:scale>
        <p:origin x="472" y="48"/>
      </p:cViewPr>
      <p:guideLst>
        <p:guide orient="horz" pos="1706"/>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Master" Target="slideMasters/slideMaster10.xml"/><Relationship Id="rId18" Type="http://schemas.openxmlformats.org/officeDocument/2006/relationships/slide" Target="slides/slide4.xml"/><Relationship Id="rId26" Type="http://schemas.openxmlformats.org/officeDocument/2006/relationships/slide" Target="slides/slide12.xml"/><Relationship Id="rId39" Type="http://schemas.openxmlformats.org/officeDocument/2006/relationships/slide" Target="slides/slide25.xml"/><Relationship Id="rId3" Type="http://schemas.openxmlformats.org/officeDocument/2006/relationships/customXml" Target="../customXml/item3.xml"/><Relationship Id="rId21" Type="http://schemas.openxmlformats.org/officeDocument/2006/relationships/slide" Target="slides/slide7.xml"/><Relationship Id="rId34" Type="http://schemas.openxmlformats.org/officeDocument/2006/relationships/slide" Target="slides/slide20.xml"/><Relationship Id="rId42" Type="http://schemas.openxmlformats.org/officeDocument/2006/relationships/slide" Target="slides/slide28.xml"/><Relationship Id="rId47" Type="http://schemas.openxmlformats.org/officeDocument/2006/relationships/presProps" Target="presProps.xml"/><Relationship Id="rId50" Type="http://schemas.openxmlformats.org/officeDocument/2006/relationships/tableStyles" Target="tableStyles.xml"/><Relationship Id="rId7" Type="http://schemas.openxmlformats.org/officeDocument/2006/relationships/slideMaster" Target="slideMasters/slideMaster4.xml"/><Relationship Id="rId12" Type="http://schemas.openxmlformats.org/officeDocument/2006/relationships/slideMaster" Target="slideMasters/slideMaster9.xml"/><Relationship Id="rId17" Type="http://schemas.openxmlformats.org/officeDocument/2006/relationships/slide" Target="slides/slide3.xml"/><Relationship Id="rId25" Type="http://schemas.openxmlformats.org/officeDocument/2006/relationships/slide" Target="slides/slide11.xml"/><Relationship Id="rId33" Type="http://schemas.openxmlformats.org/officeDocument/2006/relationships/slide" Target="slides/slide19.xml"/><Relationship Id="rId38" Type="http://schemas.openxmlformats.org/officeDocument/2006/relationships/slide" Target="slides/slide24.xml"/><Relationship Id="rId46" Type="http://schemas.openxmlformats.org/officeDocument/2006/relationships/notesMaster" Target="notesMasters/notesMaster1.xml"/><Relationship Id="rId2" Type="http://schemas.openxmlformats.org/officeDocument/2006/relationships/customXml" Target="../customXml/item2.xml"/><Relationship Id="rId16" Type="http://schemas.openxmlformats.org/officeDocument/2006/relationships/slide" Target="slides/slide2.xml"/><Relationship Id="rId20" Type="http://schemas.openxmlformats.org/officeDocument/2006/relationships/slide" Target="slides/slide6.xml"/><Relationship Id="rId29" Type="http://schemas.openxmlformats.org/officeDocument/2006/relationships/slide" Target="slides/slide15.xml"/><Relationship Id="rId41" Type="http://schemas.openxmlformats.org/officeDocument/2006/relationships/slide" Target="slides/slide27.xml"/><Relationship Id="rId1" Type="http://schemas.openxmlformats.org/officeDocument/2006/relationships/customXml" Target="../customXml/item1.xml"/><Relationship Id="rId6" Type="http://schemas.openxmlformats.org/officeDocument/2006/relationships/slideMaster" Target="slideMasters/slideMaster3.xml"/><Relationship Id="rId11" Type="http://schemas.openxmlformats.org/officeDocument/2006/relationships/slideMaster" Target="slideMasters/slideMaster8.xml"/><Relationship Id="rId24" Type="http://schemas.openxmlformats.org/officeDocument/2006/relationships/slide" Target="slides/slide10.xml"/><Relationship Id="rId32" Type="http://schemas.openxmlformats.org/officeDocument/2006/relationships/slide" Target="slides/slide18.xml"/><Relationship Id="rId37" Type="http://schemas.openxmlformats.org/officeDocument/2006/relationships/slide" Target="slides/slide23.xml"/><Relationship Id="rId40" Type="http://schemas.openxmlformats.org/officeDocument/2006/relationships/slide" Target="slides/slide26.xml"/><Relationship Id="rId45" Type="http://schemas.openxmlformats.org/officeDocument/2006/relationships/slide" Target="slides/slide31.xml"/><Relationship Id="rId5" Type="http://schemas.openxmlformats.org/officeDocument/2006/relationships/slideMaster" Target="slideMasters/slideMaster2.xml"/><Relationship Id="rId15" Type="http://schemas.openxmlformats.org/officeDocument/2006/relationships/slide" Target="slides/slide1.xml"/><Relationship Id="rId23" Type="http://schemas.openxmlformats.org/officeDocument/2006/relationships/slide" Target="slides/slide9.xml"/><Relationship Id="rId28" Type="http://schemas.openxmlformats.org/officeDocument/2006/relationships/slide" Target="slides/slide14.xml"/><Relationship Id="rId36" Type="http://schemas.openxmlformats.org/officeDocument/2006/relationships/slide" Target="slides/slide22.xml"/><Relationship Id="rId49" Type="http://schemas.openxmlformats.org/officeDocument/2006/relationships/theme" Target="theme/theme1.xml"/><Relationship Id="rId10" Type="http://schemas.openxmlformats.org/officeDocument/2006/relationships/slideMaster" Target="slideMasters/slideMaster7.xml"/><Relationship Id="rId19" Type="http://schemas.openxmlformats.org/officeDocument/2006/relationships/slide" Target="slides/slide5.xml"/><Relationship Id="rId31" Type="http://schemas.openxmlformats.org/officeDocument/2006/relationships/slide" Target="slides/slide17.xml"/><Relationship Id="rId44" Type="http://schemas.openxmlformats.org/officeDocument/2006/relationships/slide" Target="slides/slide30.xml"/><Relationship Id="rId4" Type="http://schemas.openxmlformats.org/officeDocument/2006/relationships/slideMaster" Target="slideMasters/slideMaster1.xml"/><Relationship Id="rId9" Type="http://schemas.openxmlformats.org/officeDocument/2006/relationships/slideMaster" Target="slideMasters/slideMaster6.xml"/><Relationship Id="rId14" Type="http://schemas.openxmlformats.org/officeDocument/2006/relationships/slideMaster" Target="slideMasters/slideMaster11.xml"/><Relationship Id="rId22" Type="http://schemas.openxmlformats.org/officeDocument/2006/relationships/slide" Target="slides/slide8.xml"/><Relationship Id="rId27" Type="http://schemas.openxmlformats.org/officeDocument/2006/relationships/slide" Target="slides/slide13.xml"/><Relationship Id="rId30" Type="http://schemas.openxmlformats.org/officeDocument/2006/relationships/slide" Target="slides/slide16.xml"/><Relationship Id="rId35" Type="http://schemas.openxmlformats.org/officeDocument/2006/relationships/slide" Target="slides/slide21.xml"/><Relationship Id="rId43" Type="http://schemas.openxmlformats.org/officeDocument/2006/relationships/slide" Target="slides/slide29.xml"/><Relationship Id="rId48" Type="http://schemas.openxmlformats.org/officeDocument/2006/relationships/viewProps" Target="viewProps.xml"/><Relationship Id="rId8" Type="http://schemas.openxmlformats.org/officeDocument/2006/relationships/slideMaster" Target="slideMasters/slideMaster5.xml"/><Relationship Id="rId51" Type="http://schemas.microsoft.com/office/2018/10/relationships/authors" Target="author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Segnaposto intestazione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it-IT"/>
          </a:p>
        </p:txBody>
      </p:sp>
      <p:sp>
        <p:nvSpPr>
          <p:cNvPr id="3" name="Segnaposto data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7C90F33-B965-462B-84E0-3A5CFC122C34}" type="datetimeFigureOut">
              <a:rPr lang="it-IT" smtClean="0"/>
              <a:t>07/09/2026</a:t>
            </a:fld>
            <a:endParaRPr lang="it-IT"/>
          </a:p>
        </p:txBody>
      </p:sp>
      <p:sp>
        <p:nvSpPr>
          <p:cNvPr id="4" name="Segnaposto immagine diapositiva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it-IT"/>
          </a:p>
        </p:txBody>
      </p:sp>
      <p:sp>
        <p:nvSpPr>
          <p:cNvPr id="5" name="Segnaposto note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it-IT"/>
              <a:t>Modifica gli stili del testo dello schema</a:t>
            </a:r>
          </a:p>
          <a:p>
            <a:pPr lvl="1"/>
            <a:r>
              <a:rPr lang="it-IT"/>
              <a:t>Secondo livello</a:t>
            </a:r>
          </a:p>
          <a:p>
            <a:pPr lvl="2"/>
            <a:r>
              <a:rPr lang="it-IT"/>
              <a:t>Terzo livello</a:t>
            </a:r>
          </a:p>
          <a:p>
            <a:pPr lvl="3"/>
            <a:r>
              <a:rPr lang="it-IT"/>
              <a:t>Quarto livello</a:t>
            </a:r>
          </a:p>
          <a:p>
            <a:pPr lvl="4"/>
            <a:r>
              <a:rPr lang="it-IT"/>
              <a:t>Quinto livello</a:t>
            </a:r>
          </a:p>
        </p:txBody>
      </p:sp>
      <p:sp>
        <p:nvSpPr>
          <p:cNvPr id="6" name="Segnaposto piè di pagina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it-IT"/>
          </a:p>
        </p:txBody>
      </p:sp>
      <p:sp>
        <p:nvSpPr>
          <p:cNvPr id="7" name="Segnaposto numero diapositiva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E4058E8-4991-4AB4-87EE-B92EDF3FBAEC}" type="slidenum">
              <a:rPr lang="it-IT" smtClean="0"/>
              <a:t>‹N›</a:t>
            </a:fld>
            <a:endParaRPr lang="it-IT"/>
          </a:p>
        </p:txBody>
      </p:sp>
    </p:spTree>
    <p:extLst>
      <p:ext uri="{BB962C8B-B14F-4D97-AF65-F5344CB8AC3E}">
        <p14:creationId xmlns:p14="http://schemas.microsoft.com/office/powerpoint/2010/main" val="2351509039"/>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fld id="{8B6FDAD2-E0D2-524B-BAF4-B77C31AF641E}" type="slidenum">
              <a:rPr lang="it-IT" smtClean="0"/>
              <a:t>2</a:t>
            </a:fld>
            <a:endParaRPr lang="it-IT"/>
          </a:p>
        </p:txBody>
      </p:sp>
    </p:spTree>
    <p:extLst>
      <p:ext uri="{BB962C8B-B14F-4D97-AF65-F5344CB8AC3E}">
        <p14:creationId xmlns:p14="http://schemas.microsoft.com/office/powerpoint/2010/main" val="3770260230"/>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5</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6771056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3359459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FB5040-05EF-730F-E0BD-3A6A6D102921}"/>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24B0BCFF-1BF4-E8A1-D5EF-7B2A6C98994B}"/>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74D7C13C-E101-76D7-6984-D597338928E9}"/>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37BAC5DE-02AC-8C4F-C334-CB50AA8FB8C9}"/>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216796610"/>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13</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03221224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FB040D8-69DE-8861-3BAB-72303BB7F0E8}"/>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3709E332-E9F8-734C-75DB-D919405286D9}"/>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FDDA5366-EFF2-EB55-61B8-A56254BA1CD3}"/>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CE7A31E8-9448-26EA-BA6D-A0DF323ABF2C}"/>
              </a:ext>
            </a:extLst>
          </p:cNvPr>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8B6FDAD2-E0D2-524B-BAF4-B77C31AF641E}" type="slidenum">
              <a:rPr kumimoji="0" lang="it-IT" sz="1200" b="0" i="0" u="none" strike="noStrike" kern="1200" cap="none" spc="0" normalizeH="0" baseline="0" noProof="0" smtClean="0">
                <a:ln>
                  <a:noFill/>
                </a:ln>
                <a:solidFill>
                  <a:prstClr val="black"/>
                </a:solidFill>
                <a:effectLst/>
                <a:uLnTx/>
                <a:uFillTx/>
                <a:latin typeface="Aptos" panose="0211000402020202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14</a:t>
            </a:fld>
            <a:endParaRPr kumimoji="0" lang="it-IT" sz="1200" b="0" i="0" u="none" strike="noStrike" kern="1200" cap="none" spc="0" normalizeH="0" baseline="0" noProof="0">
              <a:ln>
                <a:noFill/>
              </a:ln>
              <a:solidFill>
                <a:prstClr val="black"/>
              </a:solidFill>
              <a:effectLst/>
              <a:uLnTx/>
              <a:uFillTx/>
              <a:latin typeface="Aptos" panose="02110004020202020204"/>
              <a:ea typeface="+mn-ea"/>
              <a:cs typeface="+mn-cs"/>
            </a:endParaRPr>
          </a:p>
        </p:txBody>
      </p:sp>
    </p:spTree>
    <p:extLst>
      <p:ext uri="{BB962C8B-B14F-4D97-AF65-F5344CB8AC3E}">
        <p14:creationId xmlns:p14="http://schemas.microsoft.com/office/powerpoint/2010/main" val="27912849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EC83E0C-9071-F694-5DBE-7E45C754B8A0}"/>
            </a:ext>
          </a:extLst>
        </p:cNvPr>
        <p:cNvGrpSpPr/>
        <p:nvPr/>
      </p:nvGrpSpPr>
      <p:grpSpPr>
        <a:xfrm>
          <a:off x="0" y="0"/>
          <a:ext cx="0" cy="0"/>
          <a:chOff x="0" y="0"/>
          <a:chExt cx="0" cy="0"/>
        </a:xfrm>
      </p:grpSpPr>
      <p:sp>
        <p:nvSpPr>
          <p:cNvPr id="2" name="Segnaposto immagine diapositiva 1">
            <a:extLst>
              <a:ext uri="{FF2B5EF4-FFF2-40B4-BE49-F238E27FC236}">
                <a16:creationId xmlns:a16="http://schemas.microsoft.com/office/drawing/2014/main" id="{FABF33BB-F81C-C131-9133-E42B262C5282}"/>
              </a:ext>
            </a:extLst>
          </p:cNvPr>
          <p:cNvSpPr>
            <a:spLocks noGrp="1" noRot="1" noChangeAspect="1"/>
          </p:cNvSpPr>
          <p:nvPr>
            <p:ph type="sldImg"/>
          </p:nvPr>
        </p:nvSpPr>
        <p:spPr/>
      </p:sp>
      <p:sp>
        <p:nvSpPr>
          <p:cNvPr id="3" name="Segnaposto note 2">
            <a:extLst>
              <a:ext uri="{FF2B5EF4-FFF2-40B4-BE49-F238E27FC236}">
                <a16:creationId xmlns:a16="http://schemas.microsoft.com/office/drawing/2014/main" id="{9F67D8DA-6828-4093-C9F5-6AA2A75E047E}"/>
              </a:ext>
            </a:extLst>
          </p:cNvPr>
          <p:cNvSpPr>
            <a:spLocks noGrp="1"/>
          </p:cNvSpPr>
          <p:nvPr>
            <p:ph type="body" idx="1"/>
          </p:nvPr>
        </p:nvSpPr>
        <p:spPr/>
        <p:txBody>
          <a:bodyPr/>
          <a:lstStyle/>
          <a:p>
            <a:endParaRPr lang="it-IT" dirty="0"/>
          </a:p>
        </p:txBody>
      </p:sp>
      <p:sp>
        <p:nvSpPr>
          <p:cNvPr id="4" name="Segnaposto numero diapositiva 3">
            <a:extLst>
              <a:ext uri="{FF2B5EF4-FFF2-40B4-BE49-F238E27FC236}">
                <a16:creationId xmlns:a16="http://schemas.microsoft.com/office/drawing/2014/main" id="{7CC1D3BC-9656-A206-D4E7-9072D5621A45}"/>
              </a:ext>
            </a:extLst>
          </p:cNvPr>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632386120"/>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18</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4939146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20</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81896782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22</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8443508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24</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71296944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10"/>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2379A1B3-59D7-4C75-94BE-52475C0851EC}" type="slidenum">
              <a:rPr kumimoji="0" lang="it-IT"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26</a:t>
            </a:fld>
            <a:endParaRPr kumimoji="0" lang="it-IT"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1287164775"/>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immagine diapositiva 1"/>
          <p:cNvSpPr>
            <a:spLocks noGrp="1" noRot="1" noChangeAspect="1"/>
          </p:cNvSpPr>
          <p:nvPr>
            <p:ph type="sldImg"/>
          </p:nvPr>
        </p:nvSpPr>
        <p:spPr/>
      </p:sp>
      <p:sp>
        <p:nvSpPr>
          <p:cNvPr id="3" name="Segnaposto note 2"/>
          <p:cNvSpPr>
            <a:spLocks noGrp="1"/>
          </p:cNvSpPr>
          <p:nvPr>
            <p:ph type="body" idx="1"/>
          </p:nvPr>
        </p:nvSpPr>
        <p:spPr/>
        <p:txBody>
          <a:bodyPr/>
          <a:lstStyle/>
          <a:p>
            <a:endParaRPr lang="it-IT" dirty="0"/>
          </a:p>
        </p:txBody>
      </p:sp>
      <p:sp>
        <p:nvSpPr>
          <p:cNvPr id="4" name="Segnaposto numero diapositiva 3"/>
          <p:cNvSpPr>
            <a:spLocks noGrp="1"/>
          </p:cNvSpPr>
          <p:nvPr>
            <p:ph type="sldNum" sz="quarter" idx="5"/>
          </p:nvPr>
        </p:nvSpPr>
        <p:spPr/>
        <p:txBody>
          <a:bodyPr/>
          <a:lstStyle/>
          <a:p>
            <a:pPr marL="0" marR="0" lvl="0" indent="0" algn="r" defTabSz="914400" rtl="0" eaLnBrk="1" fontAlgn="auto" latinLnBrk="0" hangingPunct="1">
              <a:lnSpc>
                <a:spcPct val="100000"/>
              </a:lnSpc>
              <a:spcBef>
                <a:spcPts val="0"/>
              </a:spcBef>
              <a:spcAft>
                <a:spcPts val="0"/>
              </a:spcAft>
              <a:buClrTx/>
              <a:buSzTx/>
              <a:buFontTx/>
              <a:buNone/>
              <a:tabLst/>
              <a:defRPr/>
            </a:pPr>
            <a:fld id="{C82A2CBF-4D20-2441-AC7A-F1F2251BCBB2}" type="slidenum">
              <a:rPr kumimoji="0" lang="it-IT" sz="1200" b="0" i="0" u="none" strike="noStrike" kern="0" cap="none" spc="0" normalizeH="0" baseline="0" noProof="0" smtClean="0">
                <a:ln>
                  <a:noFill/>
                </a:ln>
                <a:solidFill>
                  <a:sysClr val="windowText" lastClr="000000"/>
                </a:solidFill>
                <a:effectLst/>
                <a:uLnTx/>
                <a:uFillTx/>
                <a:latin typeface="Calibri" panose="020F0502020204030204"/>
                <a:ea typeface="+mn-ea"/>
                <a:cs typeface="+mn-cs"/>
              </a:rPr>
              <a:pPr marL="0" marR="0" lvl="0" indent="0" algn="r" defTabSz="914400" rtl="0" eaLnBrk="1" fontAlgn="auto" latinLnBrk="0" hangingPunct="1">
                <a:lnSpc>
                  <a:spcPct val="100000"/>
                </a:lnSpc>
                <a:spcBef>
                  <a:spcPts val="0"/>
                </a:spcBef>
                <a:spcAft>
                  <a:spcPts val="0"/>
                </a:spcAft>
                <a:buClrTx/>
                <a:buSzTx/>
                <a:buFontTx/>
                <a:buNone/>
                <a:tabLst/>
                <a:defRPr/>
              </a:pPr>
              <a:t>30</a:t>
            </a:fld>
            <a:endParaRPr kumimoji="0" lang="it-IT" sz="1200" b="0" i="0" u="none" strike="noStrike" kern="0" cap="none" spc="0" normalizeH="0" baseline="0" noProof="0" dirty="0">
              <a:ln>
                <a:noFill/>
              </a:ln>
              <a:solidFill>
                <a:sysClr val="windowText" lastClr="000000"/>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653915777"/>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2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2.xml"/></Relationships>
</file>

<file path=ppt/slideLayouts/_rels/slideLayout30.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2.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32.xml.rels><?xml version="1.0" encoding="UTF-8" standalone="yes"?>
<Relationships xmlns="http://schemas.openxmlformats.org/package/2006/relationships"><Relationship Id="rId3" Type="http://schemas.openxmlformats.org/officeDocument/2006/relationships/slideMaster" Target="../slideMasters/slideMaster3.xml"/><Relationship Id="rId7" Type="http://schemas.openxmlformats.org/officeDocument/2006/relationships/image" Target="../media/image7.png"/><Relationship Id="rId2" Type="http://schemas.openxmlformats.org/officeDocument/2006/relationships/tags" Target="../tags/tag3.xml"/><Relationship Id="rId1" Type="http://schemas.openxmlformats.org/officeDocument/2006/relationships/tags" Target="../tags/tag2.xml"/><Relationship Id="rId6" Type="http://schemas.openxmlformats.org/officeDocument/2006/relationships/image" Target="../media/image9.emf"/><Relationship Id="rId5" Type="http://schemas.openxmlformats.org/officeDocument/2006/relationships/oleObject" Target="../embeddings/oleObject2.bin"/><Relationship Id="rId4" Type="http://schemas.openxmlformats.org/officeDocument/2006/relationships/image" Target="../media/image8.png"/></Relationships>
</file>

<file path=ppt/slideLayouts/_rels/slideLayout33.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3.xml"/><Relationship Id="rId1" Type="http://schemas.openxmlformats.org/officeDocument/2006/relationships/tags" Target="../tags/tag4.xml"/><Relationship Id="rId4" Type="http://schemas.openxmlformats.org/officeDocument/2006/relationships/image" Target="../media/image10.emf"/></Relationships>
</file>

<file path=ppt/slideLayouts/_rels/slideLayout34.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3.xml"/><Relationship Id="rId1" Type="http://schemas.openxmlformats.org/officeDocument/2006/relationships/tags" Target="../tags/tag5.xml"/><Relationship Id="rId4" Type="http://schemas.openxmlformats.org/officeDocument/2006/relationships/image" Target="../media/image10.emf"/></Relationships>
</file>

<file path=ppt/slideLayouts/_rels/slideLayout35.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3.xml"/><Relationship Id="rId1" Type="http://schemas.openxmlformats.org/officeDocument/2006/relationships/tags" Target="../tags/tag6.xml"/><Relationship Id="rId4" Type="http://schemas.openxmlformats.org/officeDocument/2006/relationships/image" Target="../media/image10.emf"/></Relationships>
</file>

<file path=ppt/slideLayouts/_rels/slideLayout36.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3.xml"/><Relationship Id="rId1" Type="http://schemas.openxmlformats.org/officeDocument/2006/relationships/tags" Target="../tags/tag7.xml"/><Relationship Id="rId4" Type="http://schemas.openxmlformats.org/officeDocument/2006/relationships/image" Target="../media/image10.emf"/></Relationships>
</file>

<file path=ppt/slideLayouts/_rels/slideLayout37.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3.xml"/><Relationship Id="rId1" Type="http://schemas.openxmlformats.org/officeDocument/2006/relationships/tags" Target="../tags/tag8.xml"/><Relationship Id="rId4" Type="http://schemas.openxmlformats.org/officeDocument/2006/relationships/image" Target="../media/image10.emf"/></Relationships>
</file>

<file path=ppt/slideLayouts/_rels/slideLayout38.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3.xml"/><Relationship Id="rId1" Type="http://schemas.openxmlformats.org/officeDocument/2006/relationships/tags" Target="../tags/tag9.xml"/><Relationship Id="rId4" Type="http://schemas.openxmlformats.org/officeDocument/2006/relationships/image" Target="../media/image10.emf"/></Relationships>
</file>

<file path=ppt/slideLayouts/_rels/slideLayout39.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3.xml"/><Relationship Id="rId1" Type="http://schemas.openxmlformats.org/officeDocument/2006/relationships/tags" Target="../tags/tag10.xml"/><Relationship Id="rId4" Type="http://schemas.openxmlformats.org/officeDocument/2006/relationships/image" Target="../media/image10.emf"/></Relationships>
</file>

<file path=ppt/slideLayouts/_rels/slideLayout40.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3.xml"/><Relationship Id="rId1" Type="http://schemas.openxmlformats.org/officeDocument/2006/relationships/tags" Target="../tags/tag11.xml"/><Relationship Id="rId4" Type="http://schemas.openxmlformats.org/officeDocument/2006/relationships/image" Target="../media/image10.emf"/></Relationships>
</file>

<file path=ppt/slideLayouts/_rels/slideLayout41.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3.xml"/><Relationship Id="rId1" Type="http://schemas.openxmlformats.org/officeDocument/2006/relationships/tags" Target="../tags/tag12.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42.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3.xml"/><Relationship Id="rId1" Type="http://schemas.openxmlformats.org/officeDocument/2006/relationships/tags" Target="../tags/tag13.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43.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3.xml"/><Relationship Id="rId1" Type="http://schemas.openxmlformats.org/officeDocument/2006/relationships/tags" Target="../tags/tag14.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44.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3.xml"/><Relationship Id="rId1" Type="http://schemas.openxmlformats.org/officeDocument/2006/relationships/tags" Target="../tags/tag15.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45.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3.xml"/><Relationship Id="rId1" Type="http://schemas.openxmlformats.org/officeDocument/2006/relationships/tags" Target="../tags/tag16.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46.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3.xml"/><Relationship Id="rId1" Type="http://schemas.openxmlformats.org/officeDocument/2006/relationships/tags" Target="../tags/tag17.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47.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3.xml"/><Relationship Id="rId1" Type="http://schemas.openxmlformats.org/officeDocument/2006/relationships/tags" Target="../tags/tag18.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48.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3.xml"/><Relationship Id="rId1" Type="http://schemas.openxmlformats.org/officeDocument/2006/relationships/tags" Target="../tags/tag19.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49.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3.xml"/><Relationship Id="rId1" Type="http://schemas.openxmlformats.org/officeDocument/2006/relationships/tags" Target="../tags/tag20.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50.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3.xml"/><Relationship Id="rId1" Type="http://schemas.openxmlformats.org/officeDocument/2006/relationships/tags" Target="../tags/tag21.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5.emf"/></Relationships>
</file>

<file path=ppt/slideLayouts/_rels/slideLayout51.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3.xml"/><Relationship Id="rId1" Type="http://schemas.openxmlformats.org/officeDocument/2006/relationships/tags" Target="../tags/tag22.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52.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3.xml"/><Relationship Id="rId1" Type="http://schemas.openxmlformats.org/officeDocument/2006/relationships/tags" Target="../tags/tag23.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53.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3.xml"/><Relationship Id="rId1" Type="http://schemas.openxmlformats.org/officeDocument/2006/relationships/tags" Target="../tags/tag24.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54.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3.xml"/><Relationship Id="rId1" Type="http://schemas.openxmlformats.org/officeDocument/2006/relationships/tags" Target="../tags/tag25.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55.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3.xml"/><Relationship Id="rId1" Type="http://schemas.openxmlformats.org/officeDocument/2006/relationships/tags" Target="../tags/tag26.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56.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3.xml"/><Relationship Id="rId1" Type="http://schemas.openxmlformats.org/officeDocument/2006/relationships/tags" Target="../tags/tag27.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57.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3.xml"/><Relationship Id="rId1" Type="http://schemas.openxmlformats.org/officeDocument/2006/relationships/tags" Target="../tags/tag28.xml"/><Relationship Id="rId4" Type="http://schemas.openxmlformats.org/officeDocument/2006/relationships/image" Target="../media/image10.emf"/></Relationships>
</file>

<file path=ppt/slideLayouts/_rels/slideLayout58.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3.xml"/><Relationship Id="rId1" Type="http://schemas.openxmlformats.org/officeDocument/2006/relationships/tags" Target="../tags/tag29.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5.emf"/></Relationships>
</file>

<file path=ppt/slideLayouts/_rels/slideLayout59.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3.xml"/><Relationship Id="rId1" Type="http://schemas.openxmlformats.org/officeDocument/2006/relationships/tags" Target="../tags/tag30.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60.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3.xml"/><Relationship Id="rId1" Type="http://schemas.openxmlformats.org/officeDocument/2006/relationships/tags" Target="../tags/tag31.xml"/><Relationship Id="rId4" Type="http://schemas.openxmlformats.org/officeDocument/2006/relationships/image" Target="../media/image10.emf"/></Relationships>
</file>

<file path=ppt/slideLayouts/_rels/slideLayout61.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3.xml"/><Relationship Id="rId1" Type="http://schemas.openxmlformats.org/officeDocument/2006/relationships/tags" Target="../tags/tag32.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62.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3.xml"/><Relationship Id="rId1" Type="http://schemas.openxmlformats.org/officeDocument/2006/relationships/tags" Target="../tags/tag33.xml"/><Relationship Id="rId4" Type="http://schemas.openxmlformats.org/officeDocument/2006/relationships/image" Target="../media/image10.emf"/></Relationships>
</file>

<file path=ppt/slideLayouts/_rels/slideLayout63.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3.xml"/><Relationship Id="rId1" Type="http://schemas.openxmlformats.org/officeDocument/2006/relationships/tags" Target="../tags/tag34.xml"/><Relationship Id="rId5" Type="http://schemas.openxmlformats.org/officeDocument/2006/relationships/image" Target="../media/image7.png"/><Relationship Id="rId4" Type="http://schemas.openxmlformats.org/officeDocument/2006/relationships/image" Target="../media/image9.emf"/></Relationships>
</file>

<file path=ppt/slideLayouts/_rels/slideLayout64.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3.xml"/><Relationship Id="rId1" Type="http://schemas.openxmlformats.org/officeDocument/2006/relationships/tags" Target="../tags/tag35.xml"/><Relationship Id="rId4" Type="http://schemas.openxmlformats.org/officeDocument/2006/relationships/image" Target="../media/image10.emf"/></Relationships>
</file>

<file path=ppt/slideLayouts/_rels/slideLayout6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37.xml"/><Relationship Id="rId1" Type="http://schemas.openxmlformats.org/officeDocument/2006/relationships/tags" Target="../tags/tag36.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35.bin"/></Relationships>
</file>

<file path=ppt/slideLayouts/_rels/slideLayout66.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3.xml"/><Relationship Id="rId1" Type="http://schemas.openxmlformats.org/officeDocument/2006/relationships/tags" Target="../tags/tag38.xml"/><Relationship Id="rId4" Type="http://schemas.openxmlformats.org/officeDocument/2006/relationships/image" Target="../media/image10.emf"/></Relationships>
</file>

<file path=ppt/slideLayouts/_rels/slideLayout67.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3.xml"/><Relationship Id="rId1" Type="http://schemas.openxmlformats.org/officeDocument/2006/relationships/tags" Target="../tags/tag39.xml"/><Relationship Id="rId4" Type="http://schemas.openxmlformats.org/officeDocument/2006/relationships/image" Target="../media/image10.emf"/></Relationships>
</file>

<file path=ppt/slideLayouts/_rels/slideLayout68.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3.xml"/><Relationship Id="rId1" Type="http://schemas.openxmlformats.org/officeDocument/2006/relationships/tags" Target="../tags/tag40.xml"/><Relationship Id="rId4" Type="http://schemas.openxmlformats.org/officeDocument/2006/relationships/image" Target="../media/image10.emf"/></Relationships>
</file>

<file path=ppt/slideLayouts/_rels/slideLayout69.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3.xml"/><Relationship Id="rId1" Type="http://schemas.openxmlformats.org/officeDocument/2006/relationships/tags" Target="../tags/tag41.xml"/><Relationship Id="rId4" Type="http://schemas.openxmlformats.org/officeDocument/2006/relationships/image" Target="../media/image10.emf"/></Relationships>
</file>

<file path=ppt/slideLayouts/_rels/slideLayout70.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3.xml"/><Relationship Id="rId1" Type="http://schemas.openxmlformats.org/officeDocument/2006/relationships/tags" Target="../tags/tag42.xml"/><Relationship Id="rId4" Type="http://schemas.openxmlformats.org/officeDocument/2006/relationships/image" Target="../media/image10.emf"/></Relationships>
</file>

<file path=ppt/slideLayouts/_rels/slideLayout71.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3.xml"/><Relationship Id="rId1" Type="http://schemas.openxmlformats.org/officeDocument/2006/relationships/tags" Target="../tags/tag43.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72.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3.xml"/><Relationship Id="rId1" Type="http://schemas.openxmlformats.org/officeDocument/2006/relationships/tags" Target="../tags/tag44.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73.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3.xml"/><Relationship Id="rId1" Type="http://schemas.openxmlformats.org/officeDocument/2006/relationships/tags" Target="../tags/tag45.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74.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3.xml"/><Relationship Id="rId1" Type="http://schemas.openxmlformats.org/officeDocument/2006/relationships/tags" Target="../tags/tag46.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75.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3.xml"/><Relationship Id="rId1" Type="http://schemas.openxmlformats.org/officeDocument/2006/relationships/tags" Target="../tags/tag47.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76.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3.xml"/><Relationship Id="rId1" Type="http://schemas.openxmlformats.org/officeDocument/2006/relationships/tags" Target="../tags/tag48.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77.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3.xml"/><Relationship Id="rId1" Type="http://schemas.openxmlformats.org/officeDocument/2006/relationships/tags" Target="../tags/tag49.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5.emf"/></Relationships>
</file>

<file path=ppt/slideLayouts/_rels/slideLayout78.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3.xml"/><Relationship Id="rId1" Type="http://schemas.openxmlformats.org/officeDocument/2006/relationships/tags" Target="../tags/tag50.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79.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3.xml"/><Relationship Id="rId1" Type="http://schemas.openxmlformats.org/officeDocument/2006/relationships/tags" Target="../tags/tag51.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0.emf"/></Relationships>
</file>

<file path=ppt/slideLayouts/_rels/slideLayout80.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3.xml"/><Relationship Id="rId1" Type="http://schemas.openxmlformats.org/officeDocument/2006/relationships/tags" Target="../tags/tag52.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81.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3.xml"/><Relationship Id="rId1" Type="http://schemas.openxmlformats.org/officeDocument/2006/relationships/tags" Target="../tags/tag53.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82.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3.xml"/><Relationship Id="rId1" Type="http://schemas.openxmlformats.org/officeDocument/2006/relationships/tags" Target="../tags/tag54.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83.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3.xml"/><Relationship Id="rId1" Type="http://schemas.openxmlformats.org/officeDocument/2006/relationships/tags" Target="../tags/tag55.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84.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3.xml"/><Relationship Id="rId1" Type="http://schemas.openxmlformats.org/officeDocument/2006/relationships/tags" Target="../tags/tag56.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85.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3.xml"/><Relationship Id="rId1" Type="http://schemas.openxmlformats.org/officeDocument/2006/relationships/tags" Target="../tags/tag57.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86.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3.xml"/><Relationship Id="rId1" Type="http://schemas.openxmlformats.org/officeDocument/2006/relationships/tags" Target="../tags/tag58.xml"/><Relationship Id="rId4" Type="http://schemas.openxmlformats.org/officeDocument/2006/relationships/image" Target="../media/image10.emf"/></Relationships>
</file>

<file path=ppt/slideLayouts/_rels/slideLayout87.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3.xml"/><Relationship Id="rId1" Type="http://schemas.openxmlformats.org/officeDocument/2006/relationships/tags" Target="../tags/tag59.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9.emf"/></Relationships>
</file>

<file path=ppt/slideLayouts/_rels/slideLayout88.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3.xml"/><Relationship Id="rId1" Type="http://schemas.openxmlformats.org/officeDocument/2006/relationships/tags" Target="../tags/tag60.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89.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3.xml"/><Relationship Id="rId1" Type="http://schemas.openxmlformats.org/officeDocument/2006/relationships/tags" Target="../tags/tag61.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90.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3.xml"/><Relationship Id="rId1" Type="http://schemas.openxmlformats.org/officeDocument/2006/relationships/tags" Target="../tags/tag62.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91.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3.xml"/><Relationship Id="rId1" Type="http://schemas.openxmlformats.org/officeDocument/2006/relationships/tags" Target="../tags/tag63.xml"/><Relationship Id="rId4" Type="http://schemas.openxmlformats.org/officeDocument/2006/relationships/image" Target="../media/image10.emf"/></Relationships>
</file>

<file path=ppt/slideLayouts/_rels/slideLayout92.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3.xml"/><Relationship Id="rId1" Type="http://schemas.openxmlformats.org/officeDocument/2006/relationships/tags" Target="../tags/tag64.xml"/><Relationship Id="rId4" Type="http://schemas.openxmlformats.org/officeDocument/2006/relationships/image" Target="../media/image10.emf"/></Relationships>
</file>

<file path=ppt/slideLayouts/_rels/slideLayout93.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3.xml"/><Relationship Id="rId1" Type="http://schemas.openxmlformats.org/officeDocument/2006/relationships/tags" Target="../tags/tag65.xml"/><Relationship Id="rId5" Type="http://schemas.openxmlformats.org/officeDocument/2006/relationships/image" Target="../media/image7.png"/><Relationship Id="rId4" Type="http://schemas.openxmlformats.org/officeDocument/2006/relationships/image" Target="../media/image9.emf"/></Relationships>
</file>

<file path=ppt/slideLayouts/_rels/slideLayout94.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3.xml"/><Relationship Id="rId1" Type="http://schemas.openxmlformats.org/officeDocument/2006/relationships/tags" Target="../tags/tag66.xml"/><Relationship Id="rId4" Type="http://schemas.openxmlformats.org/officeDocument/2006/relationships/image" Target="../media/image10.emf"/></Relationships>
</file>

<file path=ppt/slideLayouts/_rels/slideLayout95.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68.xml"/><Relationship Id="rId1" Type="http://schemas.openxmlformats.org/officeDocument/2006/relationships/tags" Target="../tags/tag67.x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oleObject" Target="../embeddings/oleObject65.bin"/></Relationships>
</file>

<file path=ppt/slideLayouts/_rels/slideLayout96.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3.xml"/><Relationship Id="rId1" Type="http://schemas.openxmlformats.org/officeDocument/2006/relationships/tags" Target="../tags/tag69.xml"/><Relationship Id="rId5" Type="http://schemas.openxmlformats.org/officeDocument/2006/relationships/image" Target="../media/image11.png"/><Relationship Id="rId4" Type="http://schemas.openxmlformats.org/officeDocument/2006/relationships/image" Target="../media/image6.emf"/></Relationships>
</file>

<file path=ppt/slideLayouts/_rels/slideLayout97.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3.xml"/><Relationship Id="rId1" Type="http://schemas.openxmlformats.org/officeDocument/2006/relationships/tags" Target="../tags/tag70.xml"/><Relationship Id="rId5" Type="http://schemas.openxmlformats.org/officeDocument/2006/relationships/image" Target="../media/image11.png"/><Relationship Id="rId4" Type="http://schemas.openxmlformats.org/officeDocument/2006/relationships/image" Target="../media/image6.emf"/></Relationships>
</file>

<file path=ppt/slideLayouts/_rels/slideLayout98.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3.xml"/><Relationship Id="rId1" Type="http://schemas.openxmlformats.org/officeDocument/2006/relationships/tags" Target="../tags/tag71.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6.emf"/></Relationships>
</file>

<file path=ppt/slideLayouts/_rels/slideLayout99.xml.rels><?xml version="1.0" encoding="UTF-8" standalone="yes"?>
<Relationships xmlns="http://schemas.openxmlformats.org/package/2006/relationships"><Relationship Id="rId3" Type="http://schemas.openxmlformats.org/officeDocument/2006/relationships/slideMaster" Target="../slideMasters/slideMaster3.xml"/><Relationship Id="rId2" Type="http://schemas.openxmlformats.org/officeDocument/2006/relationships/tags" Target="../tags/tag73.xml"/><Relationship Id="rId1" Type="http://schemas.openxmlformats.org/officeDocument/2006/relationships/tags" Target="../tags/tag72.xml"/><Relationship Id="rId5" Type="http://schemas.openxmlformats.org/officeDocument/2006/relationships/image" Target="../media/image6.emf"/><Relationship Id="rId4" Type="http://schemas.openxmlformats.org/officeDocument/2006/relationships/oleObject" Target="../embeddings/oleObject69.bin"/></Relationships>
</file>

<file path=ppt/slideLayouts/_rels/slideLayout100.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3.xml"/><Relationship Id="rId1" Type="http://schemas.openxmlformats.org/officeDocument/2006/relationships/tags" Target="../tags/tag74.xml"/><Relationship Id="rId4" Type="http://schemas.openxmlformats.org/officeDocument/2006/relationships/image" Target="../media/image6.emf"/></Relationships>
</file>

<file path=ppt/slideLayouts/_rels/slideLayout101.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3.xml"/><Relationship Id="rId1" Type="http://schemas.openxmlformats.org/officeDocument/2006/relationships/tags" Target="../tags/tag75.xml"/><Relationship Id="rId4" Type="http://schemas.openxmlformats.org/officeDocument/2006/relationships/image" Target="../media/image6.emf"/></Relationships>
</file>

<file path=ppt/slideLayouts/_rels/slideLayout102.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3.xml"/><Relationship Id="rId1" Type="http://schemas.openxmlformats.org/officeDocument/2006/relationships/tags" Target="../tags/tag76.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6.emf"/></Relationships>
</file>

<file path=ppt/slideLayouts/_rels/slideLayout103.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3.xml"/><Relationship Id="rId1" Type="http://schemas.openxmlformats.org/officeDocument/2006/relationships/tags" Target="../tags/tag77.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6.emf"/></Relationships>
</file>

<file path=ppt/slideLayouts/_rels/slideLayout10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105.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0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08.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4.xml"/></Relationships>
</file>

<file path=ppt/slideLayouts/_rels/slideLayout10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4.xml"/></Relationships>
</file>

<file path=ppt/slideLayouts/_rels/slideLayout112.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3.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4.xml"/></Relationships>
</file>

<file path=ppt/slideLayouts/_rels/slideLayout114.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5.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6.xml.rels><?xml version="1.0" encoding="UTF-8" standalone="yes"?>
<Relationships xmlns="http://schemas.openxmlformats.org/package/2006/relationships"><Relationship Id="rId1" Type="http://schemas.openxmlformats.org/officeDocument/2006/relationships/slideMaster" Target="../slideMasters/slideMaster4.xml"/></Relationships>
</file>

<file path=ppt/slideLayouts/_rels/slideLayout117.xml.rels><?xml version="1.0" encoding="UTF-8" standalone="yes"?>
<Relationships xmlns="http://schemas.openxmlformats.org/package/2006/relationships"><Relationship Id="rId3" Type="http://schemas.openxmlformats.org/officeDocument/2006/relationships/slideMaster" Target="../slideMasters/slideMaster4.xml"/><Relationship Id="rId2" Type="http://schemas.openxmlformats.org/officeDocument/2006/relationships/tags" Target="../tags/tag79.xml"/><Relationship Id="rId1" Type="http://schemas.openxmlformats.org/officeDocument/2006/relationships/tags" Target="../tags/tag78.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2.bin"/></Relationships>
</file>

<file path=ppt/slideLayouts/_rels/slideLayout11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4.xml"/></Relationships>
</file>

<file path=ppt/slideLayouts/_rels/slideLayout119.xml.rels><?xml version="1.0" encoding="UTF-8" standalone="yes"?>
<Relationships xmlns="http://schemas.openxmlformats.org/package/2006/relationships"><Relationship Id="rId3" Type="http://schemas.openxmlformats.org/officeDocument/2006/relationships/slideMaster" Target="../slideMasters/slideMaster4.xml"/><Relationship Id="rId7" Type="http://schemas.openxmlformats.org/officeDocument/2006/relationships/image" Target="../media/image7.png"/><Relationship Id="rId2" Type="http://schemas.openxmlformats.org/officeDocument/2006/relationships/tags" Target="../tags/tag81.xml"/><Relationship Id="rId1" Type="http://schemas.openxmlformats.org/officeDocument/2006/relationships/tags" Target="../tags/tag80.xml"/><Relationship Id="rId6" Type="http://schemas.openxmlformats.org/officeDocument/2006/relationships/image" Target="../media/image9.emf"/><Relationship Id="rId5" Type="http://schemas.openxmlformats.org/officeDocument/2006/relationships/oleObject" Target="../embeddings/oleObject2.bin"/><Relationship Id="rId4" Type="http://schemas.openxmlformats.org/officeDocument/2006/relationships/image" Target="../media/image8.png"/></Relationships>
</file>

<file path=ppt/slideLayouts/_rels/slideLayout120.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1.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2.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3.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4.xml.rels><?xml version="1.0" encoding="UTF-8" standalone="yes"?>
<Relationships xmlns="http://schemas.openxmlformats.org/package/2006/relationships"><Relationship Id="rId1" Type="http://schemas.openxmlformats.org/officeDocument/2006/relationships/slideMaster" Target="../slideMasters/slideMaster5.xml"/></Relationships>
</file>

<file path=ppt/slideLayouts/_rels/slideLayout125.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Master" Target="../slideMasters/slideMaster5.xml"/></Relationships>
</file>

<file path=ppt/slideLayouts/_rels/slideLayout126.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85.xml"/><Relationship Id="rId1" Type="http://schemas.openxmlformats.org/officeDocument/2006/relationships/tags" Target="../tags/tag84.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76.bin"/></Relationships>
</file>

<file path=ppt/slideLayouts/_rels/slideLayout127.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6.xml"/><Relationship Id="rId1" Type="http://schemas.openxmlformats.org/officeDocument/2006/relationships/tags" Target="../tags/tag86.xml"/><Relationship Id="rId4" Type="http://schemas.openxmlformats.org/officeDocument/2006/relationships/image" Target="../media/image10.emf"/></Relationships>
</file>

<file path=ppt/slideLayouts/_rels/slideLayout128.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6.xml"/><Relationship Id="rId1" Type="http://schemas.openxmlformats.org/officeDocument/2006/relationships/tags" Target="../tags/tag87.xml"/><Relationship Id="rId4" Type="http://schemas.openxmlformats.org/officeDocument/2006/relationships/image" Target="../media/image10.emf"/></Relationships>
</file>

<file path=ppt/slideLayouts/_rels/slideLayout129.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6.xml"/><Relationship Id="rId1" Type="http://schemas.openxmlformats.org/officeDocument/2006/relationships/tags" Target="../tags/tag88.xml"/><Relationship Id="rId4" Type="http://schemas.openxmlformats.org/officeDocument/2006/relationships/image" Target="../media/image10.emf"/></Relationships>
</file>

<file path=ppt/slideLayouts/_rels/slideLayout130.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6.xml"/><Relationship Id="rId1" Type="http://schemas.openxmlformats.org/officeDocument/2006/relationships/tags" Target="../tags/tag89.xml"/><Relationship Id="rId4" Type="http://schemas.openxmlformats.org/officeDocument/2006/relationships/image" Target="../media/image10.emf"/></Relationships>
</file>

<file path=ppt/slideLayouts/_rels/slideLayout131.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6.xml"/><Relationship Id="rId1" Type="http://schemas.openxmlformats.org/officeDocument/2006/relationships/tags" Target="../tags/tag90.xml"/><Relationship Id="rId4" Type="http://schemas.openxmlformats.org/officeDocument/2006/relationships/image" Target="../media/image10.emf"/></Relationships>
</file>

<file path=ppt/slideLayouts/_rels/slideLayout132.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6.xml"/><Relationship Id="rId1" Type="http://schemas.openxmlformats.org/officeDocument/2006/relationships/tags" Target="../tags/tag91.xml"/><Relationship Id="rId4" Type="http://schemas.openxmlformats.org/officeDocument/2006/relationships/image" Target="../media/image10.emf"/></Relationships>
</file>

<file path=ppt/slideLayouts/_rels/slideLayout133.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6.xml"/><Relationship Id="rId1" Type="http://schemas.openxmlformats.org/officeDocument/2006/relationships/tags" Target="../tags/tag92.xml"/><Relationship Id="rId4" Type="http://schemas.openxmlformats.org/officeDocument/2006/relationships/image" Target="../media/image10.emf"/></Relationships>
</file>

<file path=ppt/slideLayouts/_rels/slideLayout134.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6.xml"/><Relationship Id="rId1" Type="http://schemas.openxmlformats.org/officeDocument/2006/relationships/tags" Target="../tags/tag93.xml"/><Relationship Id="rId4" Type="http://schemas.openxmlformats.org/officeDocument/2006/relationships/image" Target="../media/image10.emf"/></Relationships>
</file>

<file path=ppt/slideLayouts/_rels/slideLayout135.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6.xml"/><Relationship Id="rId1" Type="http://schemas.openxmlformats.org/officeDocument/2006/relationships/tags" Target="../tags/tag94.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36.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6.xml"/><Relationship Id="rId1" Type="http://schemas.openxmlformats.org/officeDocument/2006/relationships/tags" Target="../tags/tag95.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37.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6.xml"/><Relationship Id="rId1" Type="http://schemas.openxmlformats.org/officeDocument/2006/relationships/tags" Target="../tags/tag96.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38.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6.xml"/><Relationship Id="rId1" Type="http://schemas.openxmlformats.org/officeDocument/2006/relationships/tags" Target="../tags/tag97.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39.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6.xml"/><Relationship Id="rId1" Type="http://schemas.openxmlformats.org/officeDocument/2006/relationships/tags" Target="../tags/tag98.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40.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6.xml"/><Relationship Id="rId1" Type="http://schemas.openxmlformats.org/officeDocument/2006/relationships/tags" Target="../tags/tag99.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41.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6.xml"/><Relationship Id="rId1" Type="http://schemas.openxmlformats.org/officeDocument/2006/relationships/tags" Target="../tags/tag100.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42.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6.xml"/><Relationship Id="rId1" Type="http://schemas.openxmlformats.org/officeDocument/2006/relationships/tags" Target="../tags/tag101.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43.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6.xml"/><Relationship Id="rId1" Type="http://schemas.openxmlformats.org/officeDocument/2006/relationships/tags" Target="../tags/tag102.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44.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6.xml"/><Relationship Id="rId1" Type="http://schemas.openxmlformats.org/officeDocument/2006/relationships/tags" Target="../tags/tag103.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5.emf"/></Relationships>
</file>

<file path=ppt/slideLayouts/_rels/slideLayout145.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6.xml"/><Relationship Id="rId1" Type="http://schemas.openxmlformats.org/officeDocument/2006/relationships/tags" Target="../tags/tag104.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46.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6.xml"/><Relationship Id="rId1" Type="http://schemas.openxmlformats.org/officeDocument/2006/relationships/tags" Target="../tags/tag105.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47.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6.xml"/><Relationship Id="rId1" Type="http://schemas.openxmlformats.org/officeDocument/2006/relationships/tags" Target="../tags/tag106.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48.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6.xml"/><Relationship Id="rId1" Type="http://schemas.openxmlformats.org/officeDocument/2006/relationships/tags" Target="../tags/tag107.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49.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6.xml"/><Relationship Id="rId1" Type="http://schemas.openxmlformats.org/officeDocument/2006/relationships/tags" Target="../tags/tag108.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50.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6.xml"/><Relationship Id="rId1" Type="http://schemas.openxmlformats.org/officeDocument/2006/relationships/tags" Target="../tags/tag109.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51.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6.xml"/><Relationship Id="rId1" Type="http://schemas.openxmlformats.org/officeDocument/2006/relationships/tags" Target="../tags/tag110.xml"/><Relationship Id="rId4" Type="http://schemas.openxmlformats.org/officeDocument/2006/relationships/image" Target="../media/image10.emf"/></Relationships>
</file>

<file path=ppt/slideLayouts/_rels/slideLayout152.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6.xml"/><Relationship Id="rId1" Type="http://schemas.openxmlformats.org/officeDocument/2006/relationships/tags" Target="../tags/tag111.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5.emf"/></Relationships>
</file>

<file path=ppt/slideLayouts/_rels/slideLayout153.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6.xml"/><Relationship Id="rId1" Type="http://schemas.openxmlformats.org/officeDocument/2006/relationships/tags" Target="../tags/tag112.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54.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6.xml"/><Relationship Id="rId1" Type="http://schemas.openxmlformats.org/officeDocument/2006/relationships/tags" Target="../tags/tag113.xml"/><Relationship Id="rId4" Type="http://schemas.openxmlformats.org/officeDocument/2006/relationships/image" Target="../media/image10.emf"/></Relationships>
</file>

<file path=ppt/slideLayouts/_rels/slideLayout155.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6.xml"/><Relationship Id="rId1" Type="http://schemas.openxmlformats.org/officeDocument/2006/relationships/tags" Target="../tags/tag114.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56.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6.xml"/><Relationship Id="rId1" Type="http://schemas.openxmlformats.org/officeDocument/2006/relationships/tags" Target="../tags/tag115.xml"/><Relationship Id="rId4" Type="http://schemas.openxmlformats.org/officeDocument/2006/relationships/image" Target="../media/image10.emf"/></Relationships>
</file>

<file path=ppt/slideLayouts/_rels/slideLayout157.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6.xml"/><Relationship Id="rId1" Type="http://schemas.openxmlformats.org/officeDocument/2006/relationships/tags" Target="../tags/tag116.xml"/><Relationship Id="rId5" Type="http://schemas.openxmlformats.org/officeDocument/2006/relationships/image" Target="../media/image7.png"/><Relationship Id="rId4" Type="http://schemas.openxmlformats.org/officeDocument/2006/relationships/image" Target="../media/image9.emf"/></Relationships>
</file>

<file path=ppt/slideLayouts/_rels/slideLayout158.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6.xml"/><Relationship Id="rId1" Type="http://schemas.openxmlformats.org/officeDocument/2006/relationships/tags" Target="../tags/tag117.xml"/><Relationship Id="rId4" Type="http://schemas.openxmlformats.org/officeDocument/2006/relationships/image" Target="../media/image10.emf"/></Relationships>
</file>

<file path=ppt/slideLayouts/_rels/slideLayout15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19.xml"/><Relationship Id="rId1" Type="http://schemas.openxmlformats.org/officeDocument/2006/relationships/tags" Target="../tags/tag118.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35.bin"/></Relationships>
</file>

<file path=ppt/slideLayouts/_rels/slideLayout160.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6.xml"/><Relationship Id="rId1" Type="http://schemas.openxmlformats.org/officeDocument/2006/relationships/tags" Target="../tags/tag120.xml"/><Relationship Id="rId4" Type="http://schemas.openxmlformats.org/officeDocument/2006/relationships/image" Target="../media/image10.emf"/></Relationships>
</file>

<file path=ppt/slideLayouts/_rels/slideLayout161.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6.xml"/><Relationship Id="rId1" Type="http://schemas.openxmlformats.org/officeDocument/2006/relationships/tags" Target="../tags/tag121.xml"/><Relationship Id="rId4" Type="http://schemas.openxmlformats.org/officeDocument/2006/relationships/image" Target="../media/image10.emf"/></Relationships>
</file>

<file path=ppt/slideLayouts/_rels/slideLayout162.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6.xml"/><Relationship Id="rId1" Type="http://schemas.openxmlformats.org/officeDocument/2006/relationships/tags" Target="../tags/tag122.xml"/><Relationship Id="rId4" Type="http://schemas.openxmlformats.org/officeDocument/2006/relationships/image" Target="../media/image10.emf"/></Relationships>
</file>

<file path=ppt/slideLayouts/_rels/slideLayout163.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6.xml"/><Relationship Id="rId1" Type="http://schemas.openxmlformats.org/officeDocument/2006/relationships/tags" Target="../tags/tag123.xml"/><Relationship Id="rId4" Type="http://schemas.openxmlformats.org/officeDocument/2006/relationships/image" Target="../media/image10.emf"/></Relationships>
</file>

<file path=ppt/slideLayouts/_rels/slideLayout164.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6.xml"/><Relationship Id="rId1" Type="http://schemas.openxmlformats.org/officeDocument/2006/relationships/tags" Target="../tags/tag124.xml"/><Relationship Id="rId4" Type="http://schemas.openxmlformats.org/officeDocument/2006/relationships/image" Target="../media/image10.emf"/></Relationships>
</file>

<file path=ppt/slideLayouts/_rels/slideLayout165.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6.xml"/><Relationship Id="rId1" Type="http://schemas.openxmlformats.org/officeDocument/2006/relationships/tags" Target="../tags/tag125.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66.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6.xml"/><Relationship Id="rId1" Type="http://schemas.openxmlformats.org/officeDocument/2006/relationships/tags" Target="../tags/tag126.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67.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6.xml"/><Relationship Id="rId1" Type="http://schemas.openxmlformats.org/officeDocument/2006/relationships/tags" Target="../tags/tag127.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68.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6.xml"/><Relationship Id="rId1" Type="http://schemas.openxmlformats.org/officeDocument/2006/relationships/tags" Target="../tags/tag128.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69.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6.xml"/><Relationship Id="rId1" Type="http://schemas.openxmlformats.org/officeDocument/2006/relationships/tags" Target="../tags/tag129.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70.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6.xml"/><Relationship Id="rId1" Type="http://schemas.openxmlformats.org/officeDocument/2006/relationships/tags" Target="../tags/tag130.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171.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6.xml"/><Relationship Id="rId1" Type="http://schemas.openxmlformats.org/officeDocument/2006/relationships/tags" Target="../tags/tag131.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5.emf"/></Relationships>
</file>

<file path=ppt/slideLayouts/_rels/slideLayout172.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6.xml"/><Relationship Id="rId1" Type="http://schemas.openxmlformats.org/officeDocument/2006/relationships/tags" Target="../tags/tag132.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73.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6.xml"/><Relationship Id="rId1" Type="http://schemas.openxmlformats.org/officeDocument/2006/relationships/tags" Target="../tags/tag133.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0.emf"/></Relationships>
</file>

<file path=ppt/slideLayouts/_rels/slideLayout174.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6.xml"/><Relationship Id="rId1" Type="http://schemas.openxmlformats.org/officeDocument/2006/relationships/tags" Target="../tags/tag134.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75.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6.xml"/><Relationship Id="rId1" Type="http://schemas.openxmlformats.org/officeDocument/2006/relationships/tags" Target="../tags/tag135.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76.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6.xml"/><Relationship Id="rId1" Type="http://schemas.openxmlformats.org/officeDocument/2006/relationships/tags" Target="../tags/tag136.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77.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6.xml"/><Relationship Id="rId1" Type="http://schemas.openxmlformats.org/officeDocument/2006/relationships/tags" Target="../tags/tag137.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78.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6.xml"/><Relationship Id="rId1" Type="http://schemas.openxmlformats.org/officeDocument/2006/relationships/tags" Target="../tags/tag138.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179.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6.xml"/><Relationship Id="rId1" Type="http://schemas.openxmlformats.org/officeDocument/2006/relationships/tags" Target="../tags/tag139.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80.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6.xml"/><Relationship Id="rId1" Type="http://schemas.openxmlformats.org/officeDocument/2006/relationships/tags" Target="../tags/tag140.xml"/><Relationship Id="rId4" Type="http://schemas.openxmlformats.org/officeDocument/2006/relationships/image" Target="../media/image10.emf"/></Relationships>
</file>

<file path=ppt/slideLayouts/_rels/slideLayout181.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6.xml"/><Relationship Id="rId1" Type="http://schemas.openxmlformats.org/officeDocument/2006/relationships/tags" Target="../tags/tag141.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9.emf"/></Relationships>
</file>

<file path=ppt/slideLayouts/_rels/slideLayout182.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6.xml"/><Relationship Id="rId1" Type="http://schemas.openxmlformats.org/officeDocument/2006/relationships/tags" Target="../tags/tag142.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83.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6.xml"/><Relationship Id="rId1" Type="http://schemas.openxmlformats.org/officeDocument/2006/relationships/tags" Target="../tags/tag143.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184.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6.xml"/><Relationship Id="rId1" Type="http://schemas.openxmlformats.org/officeDocument/2006/relationships/tags" Target="../tags/tag144.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185.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6.xml"/><Relationship Id="rId1" Type="http://schemas.openxmlformats.org/officeDocument/2006/relationships/tags" Target="../tags/tag145.xml"/><Relationship Id="rId4" Type="http://schemas.openxmlformats.org/officeDocument/2006/relationships/image" Target="../media/image10.emf"/></Relationships>
</file>

<file path=ppt/slideLayouts/_rels/slideLayout186.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6.xml"/><Relationship Id="rId1" Type="http://schemas.openxmlformats.org/officeDocument/2006/relationships/tags" Target="../tags/tag146.xml"/><Relationship Id="rId4" Type="http://schemas.openxmlformats.org/officeDocument/2006/relationships/image" Target="../media/image10.emf"/></Relationships>
</file>

<file path=ppt/slideLayouts/_rels/slideLayout187.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6.xml"/><Relationship Id="rId1" Type="http://schemas.openxmlformats.org/officeDocument/2006/relationships/tags" Target="../tags/tag147.xml"/><Relationship Id="rId5" Type="http://schemas.openxmlformats.org/officeDocument/2006/relationships/image" Target="../media/image7.png"/><Relationship Id="rId4" Type="http://schemas.openxmlformats.org/officeDocument/2006/relationships/image" Target="../media/image9.emf"/></Relationships>
</file>

<file path=ppt/slideLayouts/_rels/slideLayout188.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6.xml"/><Relationship Id="rId1" Type="http://schemas.openxmlformats.org/officeDocument/2006/relationships/tags" Target="../tags/tag148.xml"/><Relationship Id="rId4" Type="http://schemas.openxmlformats.org/officeDocument/2006/relationships/image" Target="../media/image10.emf"/></Relationships>
</file>

<file path=ppt/slideLayouts/_rels/slideLayout189.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50.xml"/><Relationship Id="rId1" Type="http://schemas.openxmlformats.org/officeDocument/2006/relationships/tags" Target="../tags/tag149.x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oleObject" Target="../embeddings/oleObject65.bin"/></Relationships>
</file>

<file path=ppt/slideLayouts/_rels/slideLayout190.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6.xml"/><Relationship Id="rId1" Type="http://schemas.openxmlformats.org/officeDocument/2006/relationships/tags" Target="../tags/tag151.xml"/><Relationship Id="rId5" Type="http://schemas.openxmlformats.org/officeDocument/2006/relationships/image" Target="../media/image11.png"/><Relationship Id="rId4" Type="http://schemas.openxmlformats.org/officeDocument/2006/relationships/image" Target="../media/image6.emf"/></Relationships>
</file>

<file path=ppt/slideLayouts/_rels/slideLayout191.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6.xml"/><Relationship Id="rId1" Type="http://schemas.openxmlformats.org/officeDocument/2006/relationships/tags" Target="../tags/tag152.xml"/><Relationship Id="rId5" Type="http://schemas.openxmlformats.org/officeDocument/2006/relationships/image" Target="../media/image11.png"/><Relationship Id="rId4" Type="http://schemas.openxmlformats.org/officeDocument/2006/relationships/image" Target="../media/image6.emf"/></Relationships>
</file>

<file path=ppt/slideLayouts/_rels/slideLayout192.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6.xml"/><Relationship Id="rId1" Type="http://schemas.openxmlformats.org/officeDocument/2006/relationships/tags" Target="../tags/tag153.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6.emf"/></Relationships>
</file>

<file path=ppt/slideLayouts/_rels/slideLayout193.xml.rels><?xml version="1.0" encoding="UTF-8" standalone="yes"?>
<Relationships xmlns="http://schemas.openxmlformats.org/package/2006/relationships"><Relationship Id="rId3" Type="http://schemas.openxmlformats.org/officeDocument/2006/relationships/slideMaster" Target="../slideMasters/slideMaster6.xml"/><Relationship Id="rId2" Type="http://schemas.openxmlformats.org/officeDocument/2006/relationships/tags" Target="../tags/tag155.xml"/><Relationship Id="rId1" Type="http://schemas.openxmlformats.org/officeDocument/2006/relationships/tags" Target="../tags/tag154.xml"/><Relationship Id="rId5" Type="http://schemas.openxmlformats.org/officeDocument/2006/relationships/image" Target="../media/image6.emf"/><Relationship Id="rId4" Type="http://schemas.openxmlformats.org/officeDocument/2006/relationships/oleObject" Target="../embeddings/oleObject69.bin"/></Relationships>
</file>

<file path=ppt/slideLayouts/_rels/slideLayout194.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6.xml"/><Relationship Id="rId1" Type="http://schemas.openxmlformats.org/officeDocument/2006/relationships/tags" Target="../tags/tag156.xml"/><Relationship Id="rId4" Type="http://schemas.openxmlformats.org/officeDocument/2006/relationships/image" Target="../media/image6.emf"/></Relationships>
</file>

<file path=ppt/slideLayouts/_rels/slideLayout195.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6.xml"/><Relationship Id="rId1" Type="http://schemas.openxmlformats.org/officeDocument/2006/relationships/tags" Target="../tags/tag157.xml"/><Relationship Id="rId4" Type="http://schemas.openxmlformats.org/officeDocument/2006/relationships/image" Target="../media/image6.emf"/></Relationships>
</file>

<file path=ppt/slideLayouts/_rels/slideLayout196.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6.xml"/><Relationship Id="rId1" Type="http://schemas.openxmlformats.org/officeDocument/2006/relationships/tags" Target="../tags/tag158.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6.emf"/></Relationships>
</file>

<file path=ppt/slideLayouts/_rels/slideLayout197.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6.xml"/><Relationship Id="rId1" Type="http://schemas.openxmlformats.org/officeDocument/2006/relationships/tags" Target="../tags/tag159.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6.emf"/></Relationships>
</file>

<file path=ppt/slideLayouts/_rels/slideLayout198.xml.rels><?xml version="1.0" encoding="UTF-8" standalone="yes"?>
<Relationships xmlns="http://schemas.openxmlformats.org/package/2006/relationships"><Relationship Id="rId1" Type="http://schemas.openxmlformats.org/officeDocument/2006/relationships/slideMaster" Target="../slideMasters/slideMaster6.xml"/></Relationships>
</file>

<file path=ppt/slideLayouts/_rels/slideLayout199.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62.xml"/><Relationship Id="rId1" Type="http://schemas.openxmlformats.org/officeDocument/2006/relationships/tags" Target="../tags/tag161.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76.bin"/></Relationships>
</file>

<file path=ppt/slideLayouts/_rels/slideLayout200.xml.rels><?xml version="1.0" encoding="UTF-8" standalone="yes"?>
<Relationships xmlns="http://schemas.openxmlformats.org/package/2006/relationships"><Relationship Id="rId3" Type="http://schemas.openxmlformats.org/officeDocument/2006/relationships/oleObject" Target="../embeddings/oleObject3.bin"/><Relationship Id="rId2" Type="http://schemas.openxmlformats.org/officeDocument/2006/relationships/slideMaster" Target="../slideMasters/slideMaster7.xml"/><Relationship Id="rId1" Type="http://schemas.openxmlformats.org/officeDocument/2006/relationships/tags" Target="../tags/tag163.xml"/><Relationship Id="rId4" Type="http://schemas.openxmlformats.org/officeDocument/2006/relationships/image" Target="../media/image10.emf"/></Relationships>
</file>

<file path=ppt/slideLayouts/_rels/slideLayout201.xml.rels><?xml version="1.0" encoding="UTF-8" standalone="yes"?>
<Relationships xmlns="http://schemas.openxmlformats.org/package/2006/relationships"><Relationship Id="rId3" Type="http://schemas.openxmlformats.org/officeDocument/2006/relationships/oleObject" Target="../embeddings/oleObject4.bin"/><Relationship Id="rId2" Type="http://schemas.openxmlformats.org/officeDocument/2006/relationships/slideMaster" Target="../slideMasters/slideMaster7.xml"/><Relationship Id="rId1" Type="http://schemas.openxmlformats.org/officeDocument/2006/relationships/tags" Target="../tags/tag164.xml"/><Relationship Id="rId4" Type="http://schemas.openxmlformats.org/officeDocument/2006/relationships/image" Target="../media/image10.emf"/></Relationships>
</file>

<file path=ppt/slideLayouts/_rels/slideLayout202.xml.rels><?xml version="1.0" encoding="UTF-8" standalone="yes"?>
<Relationships xmlns="http://schemas.openxmlformats.org/package/2006/relationships"><Relationship Id="rId3" Type="http://schemas.openxmlformats.org/officeDocument/2006/relationships/oleObject" Target="../embeddings/oleObject5.bin"/><Relationship Id="rId2" Type="http://schemas.openxmlformats.org/officeDocument/2006/relationships/slideMaster" Target="../slideMasters/slideMaster7.xml"/><Relationship Id="rId1" Type="http://schemas.openxmlformats.org/officeDocument/2006/relationships/tags" Target="../tags/tag165.xml"/><Relationship Id="rId4" Type="http://schemas.openxmlformats.org/officeDocument/2006/relationships/image" Target="../media/image10.emf"/></Relationships>
</file>

<file path=ppt/slideLayouts/_rels/slideLayout203.xml.rels><?xml version="1.0" encoding="UTF-8" standalone="yes"?>
<Relationships xmlns="http://schemas.openxmlformats.org/package/2006/relationships"><Relationship Id="rId3" Type="http://schemas.openxmlformats.org/officeDocument/2006/relationships/oleObject" Target="../embeddings/oleObject6.bin"/><Relationship Id="rId2" Type="http://schemas.openxmlformats.org/officeDocument/2006/relationships/slideMaster" Target="../slideMasters/slideMaster7.xml"/><Relationship Id="rId1" Type="http://schemas.openxmlformats.org/officeDocument/2006/relationships/tags" Target="../tags/tag166.xml"/><Relationship Id="rId4" Type="http://schemas.openxmlformats.org/officeDocument/2006/relationships/image" Target="../media/image10.emf"/></Relationships>
</file>

<file path=ppt/slideLayouts/_rels/slideLayout204.xml.rels><?xml version="1.0" encoding="UTF-8" standalone="yes"?>
<Relationships xmlns="http://schemas.openxmlformats.org/package/2006/relationships"><Relationship Id="rId3" Type="http://schemas.openxmlformats.org/officeDocument/2006/relationships/oleObject" Target="../embeddings/oleObject7.bin"/><Relationship Id="rId2" Type="http://schemas.openxmlformats.org/officeDocument/2006/relationships/slideMaster" Target="../slideMasters/slideMaster7.xml"/><Relationship Id="rId1" Type="http://schemas.openxmlformats.org/officeDocument/2006/relationships/tags" Target="../tags/tag167.xml"/><Relationship Id="rId4" Type="http://schemas.openxmlformats.org/officeDocument/2006/relationships/image" Target="../media/image10.emf"/></Relationships>
</file>

<file path=ppt/slideLayouts/_rels/slideLayout205.xml.rels><?xml version="1.0" encoding="UTF-8" standalone="yes"?>
<Relationships xmlns="http://schemas.openxmlformats.org/package/2006/relationships"><Relationship Id="rId3" Type="http://schemas.openxmlformats.org/officeDocument/2006/relationships/oleObject" Target="../embeddings/oleObject8.bin"/><Relationship Id="rId2" Type="http://schemas.openxmlformats.org/officeDocument/2006/relationships/slideMaster" Target="../slideMasters/slideMaster7.xml"/><Relationship Id="rId1" Type="http://schemas.openxmlformats.org/officeDocument/2006/relationships/tags" Target="../tags/tag168.xml"/><Relationship Id="rId4" Type="http://schemas.openxmlformats.org/officeDocument/2006/relationships/image" Target="../media/image10.emf"/></Relationships>
</file>

<file path=ppt/slideLayouts/_rels/slideLayout206.xml.rels><?xml version="1.0" encoding="UTF-8" standalone="yes"?>
<Relationships xmlns="http://schemas.openxmlformats.org/package/2006/relationships"><Relationship Id="rId3" Type="http://schemas.openxmlformats.org/officeDocument/2006/relationships/oleObject" Target="../embeddings/oleObject9.bin"/><Relationship Id="rId2" Type="http://schemas.openxmlformats.org/officeDocument/2006/relationships/slideMaster" Target="../slideMasters/slideMaster7.xml"/><Relationship Id="rId1" Type="http://schemas.openxmlformats.org/officeDocument/2006/relationships/tags" Target="../tags/tag169.xml"/><Relationship Id="rId4" Type="http://schemas.openxmlformats.org/officeDocument/2006/relationships/image" Target="../media/image10.emf"/></Relationships>
</file>

<file path=ppt/slideLayouts/_rels/slideLayout207.xml.rels><?xml version="1.0" encoding="UTF-8" standalone="yes"?>
<Relationships xmlns="http://schemas.openxmlformats.org/package/2006/relationships"><Relationship Id="rId3" Type="http://schemas.openxmlformats.org/officeDocument/2006/relationships/oleObject" Target="../embeddings/oleObject10.bin"/><Relationship Id="rId2" Type="http://schemas.openxmlformats.org/officeDocument/2006/relationships/slideMaster" Target="../slideMasters/slideMaster7.xml"/><Relationship Id="rId1" Type="http://schemas.openxmlformats.org/officeDocument/2006/relationships/tags" Target="../tags/tag170.xml"/><Relationship Id="rId4" Type="http://schemas.openxmlformats.org/officeDocument/2006/relationships/image" Target="../media/image10.emf"/></Relationships>
</file>

<file path=ppt/slideLayouts/_rels/slideLayout208.xml.rels><?xml version="1.0" encoding="UTF-8" standalone="yes"?>
<Relationships xmlns="http://schemas.openxmlformats.org/package/2006/relationships"><Relationship Id="rId3" Type="http://schemas.openxmlformats.org/officeDocument/2006/relationships/oleObject" Target="../embeddings/oleObject11.bin"/><Relationship Id="rId2" Type="http://schemas.openxmlformats.org/officeDocument/2006/relationships/slideMaster" Target="../slideMasters/slideMaster7.xml"/><Relationship Id="rId1" Type="http://schemas.openxmlformats.org/officeDocument/2006/relationships/tags" Target="../tags/tag171.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09.xml.rels><?xml version="1.0" encoding="UTF-8" standalone="yes"?>
<Relationships xmlns="http://schemas.openxmlformats.org/package/2006/relationships"><Relationship Id="rId3" Type="http://schemas.openxmlformats.org/officeDocument/2006/relationships/oleObject" Target="../embeddings/oleObject12.bin"/><Relationship Id="rId2" Type="http://schemas.openxmlformats.org/officeDocument/2006/relationships/slideMaster" Target="../slideMasters/slideMaster7.xml"/><Relationship Id="rId1" Type="http://schemas.openxmlformats.org/officeDocument/2006/relationships/tags" Target="../tags/tag172.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10.xml.rels><?xml version="1.0" encoding="UTF-8" standalone="yes"?>
<Relationships xmlns="http://schemas.openxmlformats.org/package/2006/relationships"><Relationship Id="rId3" Type="http://schemas.openxmlformats.org/officeDocument/2006/relationships/oleObject" Target="../embeddings/oleObject13.bin"/><Relationship Id="rId2" Type="http://schemas.openxmlformats.org/officeDocument/2006/relationships/slideMaster" Target="../slideMasters/slideMaster7.xml"/><Relationship Id="rId1" Type="http://schemas.openxmlformats.org/officeDocument/2006/relationships/tags" Target="../tags/tag173.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11.xml.rels><?xml version="1.0" encoding="UTF-8" standalone="yes"?>
<Relationships xmlns="http://schemas.openxmlformats.org/package/2006/relationships"><Relationship Id="rId3" Type="http://schemas.openxmlformats.org/officeDocument/2006/relationships/oleObject" Target="../embeddings/oleObject14.bin"/><Relationship Id="rId2" Type="http://schemas.openxmlformats.org/officeDocument/2006/relationships/slideMaster" Target="../slideMasters/slideMaster7.xml"/><Relationship Id="rId1" Type="http://schemas.openxmlformats.org/officeDocument/2006/relationships/tags" Target="../tags/tag174.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12.xml.rels><?xml version="1.0" encoding="UTF-8" standalone="yes"?>
<Relationships xmlns="http://schemas.openxmlformats.org/package/2006/relationships"><Relationship Id="rId3" Type="http://schemas.openxmlformats.org/officeDocument/2006/relationships/oleObject" Target="../embeddings/oleObject15.bin"/><Relationship Id="rId2" Type="http://schemas.openxmlformats.org/officeDocument/2006/relationships/slideMaster" Target="../slideMasters/slideMaster7.xml"/><Relationship Id="rId1" Type="http://schemas.openxmlformats.org/officeDocument/2006/relationships/tags" Target="../tags/tag175.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13.xml.rels><?xml version="1.0" encoding="UTF-8" standalone="yes"?>
<Relationships xmlns="http://schemas.openxmlformats.org/package/2006/relationships"><Relationship Id="rId3" Type="http://schemas.openxmlformats.org/officeDocument/2006/relationships/oleObject" Target="../embeddings/oleObject16.bin"/><Relationship Id="rId2" Type="http://schemas.openxmlformats.org/officeDocument/2006/relationships/slideMaster" Target="../slideMasters/slideMaster7.xml"/><Relationship Id="rId1" Type="http://schemas.openxmlformats.org/officeDocument/2006/relationships/tags" Target="../tags/tag176.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14.xml.rels><?xml version="1.0" encoding="UTF-8" standalone="yes"?>
<Relationships xmlns="http://schemas.openxmlformats.org/package/2006/relationships"><Relationship Id="rId3" Type="http://schemas.openxmlformats.org/officeDocument/2006/relationships/oleObject" Target="../embeddings/oleObject17.bin"/><Relationship Id="rId2" Type="http://schemas.openxmlformats.org/officeDocument/2006/relationships/slideMaster" Target="../slideMasters/slideMaster7.xml"/><Relationship Id="rId1" Type="http://schemas.openxmlformats.org/officeDocument/2006/relationships/tags" Target="../tags/tag177.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15.xml.rels><?xml version="1.0" encoding="UTF-8" standalone="yes"?>
<Relationships xmlns="http://schemas.openxmlformats.org/package/2006/relationships"><Relationship Id="rId3" Type="http://schemas.openxmlformats.org/officeDocument/2006/relationships/oleObject" Target="../embeddings/oleObject18.bin"/><Relationship Id="rId2" Type="http://schemas.openxmlformats.org/officeDocument/2006/relationships/slideMaster" Target="../slideMasters/slideMaster7.xml"/><Relationship Id="rId1" Type="http://schemas.openxmlformats.org/officeDocument/2006/relationships/tags" Target="../tags/tag178.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16.xml.rels><?xml version="1.0" encoding="UTF-8" standalone="yes"?>
<Relationships xmlns="http://schemas.openxmlformats.org/package/2006/relationships"><Relationship Id="rId3" Type="http://schemas.openxmlformats.org/officeDocument/2006/relationships/oleObject" Target="../embeddings/oleObject19.bin"/><Relationship Id="rId2" Type="http://schemas.openxmlformats.org/officeDocument/2006/relationships/slideMaster" Target="../slideMasters/slideMaster7.xml"/><Relationship Id="rId1" Type="http://schemas.openxmlformats.org/officeDocument/2006/relationships/tags" Target="../tags/tag179.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17.xml.rels><?xml version="1.0" encoding="UTF-8" standalone="yes"?>
<Relationships xmlns="http://schemas.openxmlformats.org/package/2006/relationships"><Relationship Id="rId3" Type="http://schemas.openxmlformats.org/officeDocument/2006/relationships/oleObject" Target="../embeddings/oleObject20.bin"/><Relationship Id="rId2" Type="http://schemas.openxmlformats.org/officeDocument/2006/relationships/slideMaster" Target="../slideMasters/slideMaster7.xml"/><Relationship Id="rId1" Type="http://schemas.openxmlformats.org/officeDocument/2006/relationships/tags" Target="../tags/tag180.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5.emf"/></Relationships>
</file>

<file path=ppt/slideLayouts/_rels/slideLayout218.xml.rels><?xml version="1.0" encoding="UTF-8" standalone="yes"?>
<Relationships xmlns="http://schemas.openxmlformats.org/package/2006/relationships"><Relationship Id="rId3" Type="http://schemas.openxmlformats.org/officeDocument/2006/relationships/oleObject" Target="../embeddings/oleObject21.bin"/><Relationship Id="rId2" Type="http://schemas.openxmlformats.org/officeDocument/2006/relationships/slideMaster" Target="../slideMasters/slideMaster7.xml"/><Relationship Id="rId1" Type="http://schemas.openxmlformats.org/officeDocument/2006/relationships/tags" Target="../tags/tag181.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19.xml.rels><?xml version="1.0" encoding="UTF-8" standalone="yes"?>
<Relationships xmlns="http://schemas.openxmlformats.org/package/2006/relationships"><Relationship Id="rId3" Type="http://schemas.openxmlformats.org/officeDocument/2006/relationships/oleObject" Target="../embeddings/oleObject22.bin"/><Relationship Id="rId2" Type="http://schemas.openxmlformats.org/officeDocument/2006/relationships/slideMaster" Target="../slideMasters/slideMaster7.xml"/><Relationship Id="rId1" Type="http://schemas.openxmlformats.org/officeDocument/2006/relationships/tags" Target="../tags/tag182.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20.xml.rels><?xml version="1.0" encoding="UTF-8" standalone="yes"?>
<Relationships xmlns="http://schemas.openxmlformats.org/package/2006/relationships"><Relationship Id="rId3" Type="http://schemas.openxmlformats.org/officeDocument/2006/relationships/oleObject" Target="../embeddings/oleObject23.bin"/><Relationship Id="rId2" Type="http://schemas.openxmlformats.org/officeDocument/2006/relationships/slideMaster" Target="../slideMasters/slideMaster7.xml"/><Relationship Id="rId1" Type="http://schemas.openxmlformats.org/officeDocument/2006/relationships/tags" Target="../tags/tag183.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21.xml.rels><?xml version="1.0" encoding="UTF-8" standalone="yes"?>
<Relationships xmlns="http://schemas.openxmlformats.org/package/2006/relationships"><Relationship Id="rId3" Type="http://schemas.openxmlformats.org/officeDocument/2006/relationships/oleObject" Target="../embeddings/oleObject24.bin"/><Relationship Id="rId2" Type="http://schemas.openxmlformats.org/officeDocument/2006/relationships/slideMaster" Target="../slideMasters/slideMaster7.xml"/><Relationship Id="rId1" Type="http://schemas.openxmlformats.org/officeDocument/2006/relationships/tags" Target="../tags/tag184.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22.xml.rels><?xml version="1.0" encoding="UTF-8" standalone="yes"?>
<Relationships xmlns="http://schemas.openxmlformats.org/package/2006/relationships"><Relationship Id="rId3" Type="http://schemas.openxmlformats.org/officeDocument/2006/relationships/oleObject" Target="../embeddings/oleObject25.bin"/><Relationship Id="rId2" Type="http://schemas.openxmlformats.org/officeDocument/2006/relationships/slideMaster" Target="../slideMasters/slideMaster7.xml"/><Relationship Id="rId1" Type="http://schemas.openxmlformats.org/officeDocument/2006/relationships/tags" Target="../tags/tag185.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23.xml.rels><?xml version="1.0" encoding="UTF-8" standalone="yes"?>
<Relationships xmlns="http://schemas.openxmlformats.org/package/2006/relationships"><Relationship Id="rId3" Type="http://schemas.openxmlformats.org/officeDocument/2006/relationships/oleObject" Target="../embeddings/oleObject26.bin"/><Relationship Id="rId2" Type="http://schemas.openxmlformats.org/officeDocument/2006/relationships/slideMaster" Target="../slideMasters/slideMaster7.xml"/><Relationship Id="rId1" Type="http://schemas.openxmlformats.org/officeDocument/2006/relationships/tags" Target="../tags/tag186.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24.xml.rels><?xml version="1.0" encoding="UTF-8" standalone="yes"?>
<Relationships xmlns="http://schemas.openxmlformats.org/package/2006/relationships"><Relationship Id="rId3" Type="http://schemas.openxmlformats.org/officeDocument/2006/relationships/oleObject" Target="../embeddings/oleObject27.bin"/><Relationship Id="rId2" Type="http://schemas.openxmlformats.org/officeDocument/2006/relationships/slideMaster" Target="../slideMasters/slideMaster7.xml"/><Relationship Id="rId1" Type="http://schemas.openxmlformats.org/officeDocument/2006/relationships/tags" Target="../tags/tag187.xml"/><Relationship Id="rId4" Type="http://schemas.openxmlformats.org/officeDocument/2006/relationships/image" Target="../media/image10.emf"/></Relationships>
</file>

<file path=ppt/slideLayouts/_rels/slideLayout225.xml.rels><?xml version="1.0" encoding="UTF-8" standalone="yes"?>
<Relationships xmlns="http://schemas.openxmlformats.org/package/2006/relationships"><Relationship Id="rId3" Type="http://schemas.openxmlformats.org/officeDocument/2006/relationships/oleObject" Target="../embeddings/oleObject28.bin"/><Relationship Id="rId2" Type="http://schemas.openxmlformats.org/officeDocument/2006/relationships/slideMaster" Target="../slideMasters/slideMaster7.xml"/><Relationship Id="rId1" Type="http://schemas.openxmlformats.org/officeDocument/2006/relationships/tags" Target="../tags/tag188.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5.emf"/></Relationships>
</file>

<file path=ppt/slideLayouts/_rels/slideLayout226.xml.rels><?xml version="1.0" encoding="UTF-8" standalone="yes"?>
<Relationships xmlns="http://schemas.openxmlformats.org/package/2006/relationships"><Relationship Id="rId3" Type="http://schemas.openxmlformats.org/officeDocument/2006/relationships/oleObject" Target="../embeddings/oleObject29.bin"/><Relationship Id="rId2" Type="http://schemas.openxmlformats.org/officeDocument/2006/relationships/slideMaster" Target="../slideMasters/slideMaster7.xml"/><Relationship Id="rId1" Type="http://schemas.openxmlformats.org/officeDocument/2006/relationships/tags" Target="../tags/tag189.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27.xml.rels><?xml version="1.0" encoding="UTF-8" standalone="yes"?>
<Relationships xmlns="http://schemas.openxmlformats.org/package/2006/relationships"><Relationship Id="rId3" Type="http://schemas.openxmlformats.org/officeDocument/2006/relationships/oleObject" Target="../embeddings/oleObject30.bin"/><Relationship Id="rId2" Type="http://schemas.openxmlformats.org/officeDocument/2006/relationships/slideMaster" Target="../slideMasters/slideMaster7.xml"/><Relationship Id="rId1" Type="http://schemas.openxmlformats.org/officeDocument/2006/relationships/tags" Target="../tags/tag190.xml"/><Relationship Id="rId4" Type="http://schemas.openxmlformats.org/officeDocument/2006/relationships/image" Target="../media/image10.emf"/></Relationships>
</file>

<file path=ppt/slideLayouts/_rels/slideLayout228.xml.rels><?xml version="1.0" encoding="UTF-8" standalone="yes"?>
<Relationships xmlns="http://schemas.openxmlformats.org/package/2006/relationships"><Relationship Id="rId3" Type="http://schemas.openxmlformats.org/officeDocument/2006/relationships/oleObject" Target="../embeddings/oleObject31.bin"/><Relationship Id="rId2" Type="http://schemas.openxmlformats.org/officeDocument/2006/relationships/slideMaster" Target="../slideMasters/slideMaster7.xml"/><Relationship Id="rId1" Type="http://schemas.openxmlformats.org/officeDocument/2006/relationships/tags" Target="../tags/tag191.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29.xml.rels><?xml version="1.0" encoding="UTF-8" standalone="yes"?>
<Relationships xmlns="http://schemas.openxmlformats.org/package/2006/relationships"><Relationship Id="rId3" Type="http://schemas.openxmlformats.org/officeDocument/2006/relationships/oleObject" Target="../embeddings/oleObject32.bin"/><Relationship Id="rId2" Type="http://schemas.openxmlformats.org/officeDocument/2006/relationships/slideMaster" Target="../slideMasters/slideMaster7.xml"/><Relationship Id="rId1" Type="http://schemas.openxmlformats.org/officeDocument/2006/relationships/tags" Target="../tags/tag192.xml"/><Relationship Id="rId4" Type="http://schemas.openxmlformats.org/officeDocument/2006/relationships/image" Target="../media/image10.emf"/></Relationships>
</file>

<file path=ppt/slideLayouts/_rels/slideLayout230.xml.rels><?xml version="1.0" encoding="UTF-8" standalone="yes"?>
<Relationships xmlns="http://schemas.openxmlformats.org/package/2006/relationships"><Relationship Id="rId3" Type="http://schemas.openxmlformats.org/officeDocument/2006/relationships/oleObject" Target="../embeddings/oleObject33.bin"/><Relationship Id="rId2" Type="http://schemas.openxmlformats.org/officeDocument/2006/relationships/slideMaster" Target="../slideMasters/slideMaster7.xml"/><Relationship Id="rId1" Type="http://schemas.openxmlformats.org/officeDocument/2006/relationships/tags" Target="../tags/tag193.xml"/><Relationship Id="rId5" Type="http://schemas.openxmlformats.org/officeDocument/2006/relationships/image" Target="../media/image7.png"/><Relationship Id="rId4" Type="http://schemas.openxmlformats.org/officeDocument/2006/relationships/image" Target="../media/image9.emf"/></Relationships>
</file>

<file path=ppt/slideLayouts/_rels/slideLayout231.xml.rels><?xml version="1.0" encoding="UTF-8" standalone="yes"?>
<Relationships xmlns="http://schemas.openxmlformats.org/package/2006/relationships"><Relationship Id="rId3" Type="http://schemas.openxmlformats.org/officeDocument/2006/relationships/oleObject" Target="../embeddings/oleObject34.bin"/><Relationship Id="rId2" Type="http://schemas.openxmlformats.org/officeDocument/2006/relationships/slideMaster" Target="../slideMasters/slideMaster7.xml"/><Relationship Id="rId1" Type="http://schemas.openxmlformats.org/officeDocument/2006/relationships/tags" Target="../tags/tag194.xml"/><Relationship Id="rId4" Type="http://schemas.openxmlformats.org/officeDocument/2006/relationships/image" Target="../media/image10.emf"/></Relationships>
</file>

<file path=ppt/slideLayouts/_rels/slideLayout23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196.xml"/><Relationship Id="rId1" Type="http://schemas.openxmlformats.org/officeDocument/2006/relationships/tags" Target="../tags/tag195.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35.bin"/></Relationships>
</file>

<file path=ppt/slideLayouts/_rels/slideLayout233.xml.rels><?xml version="1.0" encoding="UTF-8" standalone="yes"?>
<Relationships xmlns="http://schemas.openxmlformats.org/package/2006/relationships"><Relationship Id="rId3" Type="http://schemas.openxmlformats.org/officeDocument/2006/relationships/oleObject" Target="../embeddings/oleObject36.bin"/><Relationship Id="rId2" Type="http://schemas.openxmlformats.org/officeDocument/2006/relationships/slideMaster" Target="../slideMasters/slideMaster7.xml"/><Relationship Id="rId1" Type="http://schemas.openxmlformats.org/officeDocument/2006/relationships/tags" Target="../tags/tag197.xml"/><Relationship Id="rId4" Type="http://schemas.openxmlformats.org/officeDocument/2006/relationships/image" Target="../media/image10.emf"/></Relationships>
</file>

<file path=ppt/slideLayouts/_rels/slideLayout234.xml.rels><?xml version="1.0" encoding="UTF-8" standalone="yes"?>
<Relationships xmlns="http://schemas.openxmlformats.org/package/2006/relationships"><Relationship Id="rId3" Type="http://schemas.openxmlformats.org/officeDocument/2006/relationships/oleObject" Target="../embeddings/oleObject37.bin"/><Relationship Id="rId2" Type="http://schemas.openxmlformats.org/officeDocument/2006/relationships/slideMaster" Target="../slideMasters/slideMaster7.xml"/><Relationship Id="rId1" Type="http://schemas.openxmlformats.org/officeDocument/2006/relationships/tags" Target="../tags/tag198.xml"/><Relationship Id="rId4" Type="http://schemas.openxmlformats.org/officeDocument/2006/relationships/image" Target="../media/image10.emf"/></Relationships>
</file>

<file path=ppt/slideLayouts/_rels/slideLayout235.xml.rels><?xml version="1.0" encoding="UTF-8" standalone="yes"?>
<Relationships xmlns="http://schemas.openxmlformats.org/package/2006/relationships"><Relationship Id="rId3" Type="http://schemas.openxmlformats.org/officeDocument/2006/relationships/oleObject" Target="../embeddings/oleObject38.bin"/><Relationship Id="rId2" Type="http://schemas.openxmlformats.org/officeDocument/2006/relationships/slideMaster" Target="../slideMasters/slideMaster7.xml"/><Relationship Id="rId1" Type="http://schemas.openxmlformats.org/officeDocument/2006/relationships/tags" Target="../tags/tag199.xml"/><Relationship Id="rId4" Type="http://schemas.openxmlformats.org/officeDocument/2006/relationships/image" Target="../media/image10.emf"/></Relationships>
</file>

<file path=ppt/slideLayouts/_rels/slideLayout236.xml.rels><?xml version="1.0" encoding="UTF-8" standalone="yes"?>
<Relationships xmlns="http://schemas.openxmlformats.org/package/2006/relationships"><Relationship Id="rId3" Type="http://schemas.openxmlformats.org/officeDocument/2006/relationships/oleObject" Target="../embeddings/oleObject39.bin"/><Relationship Id="rId2" Type="http://schemas.openxmlformats.org/officeDocument/2006/relationships/slideMaster" Target="../slideMasters/slideMaster7.xml"/><Relationship Id="rId1" Type="http://schemas.openxmlformats.org/officeDocument/2006/relationships/tags" Target="../tags/tag200.xml"/><Relationship Id="rId4" Type="http://schemas.openxmlformats.org/officeDocument/2006/relationships/image" Target="../media/image10.emf"/></Relationships>
</file>

<file path=ppt/slideLayouts/_rels/slideLayout237.xml.rels><?xml version="1.0" encoding="UTF-8" standalone="yes"?>
<Relationships xmlns="http://schemas.openxmlformats.org/package/2006/relationships"><Relationship Id="rId3" Type="http://schemas.openxmlformats.org/officeDocument/2006/relationships/oleObject" Target="../embeddings/oleObject40.bin"/><Relationship Id="rId2" Type="http://schemas.openxmlformats.org/officeDocument/2006/relationships/slideMaster" Target="../slideMasters/slideMaster7.xml"/><Relationship Id="rId1" Type="http://schemas.openxmlformats.org/officeDocument/2006/relationships/tags" Target="../tags/tag201.xml"/><Relationship Id="rId4" Type="http://schemas.openxmlformats.org/officeDocument/2006/relationships/image" Target="../media/image10.emf"/></Relationships>
</file>

<file path=ppt/slideLayouts/_rels/slideLayout238.xml.rels><?xml version="1.0" encoding="UTF-8" standalone="yes"?>
<Relationships xmlns="http://schemas.openxmlformats.org/package/2006/relationships"><Relationship Id="rId3" Type="http://schemas.openxmlformats.org/officeDocument/2006/relationships/oleObject" Target="../embeddings/oleObject41.bin"/><Relationship Id="rId2" Type="http://schemas.openxmlformats.org/officeDocument/2006/relationships/slideMaster" Target="../slideMasters/slideMaster7.xml"/><Relationship Id="rId1" Type="http://schemas.openxmlformats.org/officeDocument/2006/relationships/tags" Target="../tags/tag202.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39.xml.rels><?xml version="1.0" encoding="UTF-8" standalone="yes"?>
<Relationships xmlns="http://schemas.openxmlformats.org/package/2006/relationships"><Relationship Id="rId3" Type="http://schemas.openxmlformats.org/officeDocument/2006/relationships/oleObject" Target="../embeddings/oleObject42.bin"/><Relationship Id="rId2" Type="http://schemas.openxmlformats.org/officeDocument/2006/relationships/slideMaster" Target="../slideMasters/slideMaster7.xml"/><Relationship Id="rId1" Type="http://schemas.openxmlformats.org/officeDocument/2006/relationships/tags" Target="../tags/tag203.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40.xml.rels><?xml version="1.0" encoding="UTF-8" standalone="yes"?>
<Relationships xmlns="http://schemas.openxmlformats.org/package/2006/relationships"><Relationship Id="rId3" Type="http://schemas.openxmlformats.org/officeDocument/2006/relationships/oleObject" Target="../embeddings/oleObject43.bin"/><Relationship Id="rId2" Type="http://schemas.openxmlformats.org/officeDocument/2006/relationships/slideMaster" Target="../slideMasters/slideMaster7.xml"/><Relationship Id="rId1" Type="http://schemas.openxmlformats.org/officeDocument/2006/relationships/tags" Target="../tags/tag204.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41.xml.rels><?xml version="1.0" encoding="UTF-8" standalone="yes"?>
<Relationships xmlns="http://schemas.openxmlformats.org/package/2006/relationships"><Relationship Id="rId3" Type="http://schemas.openxmlformats.org/officeDocument/2006/relationships/oleObject" Target="../embeddings/oleObject44.bin"/><Relationship Id="rId2" Type="http://schemas.openxmlformats.org/officeDocument/2006/relationships/slideMaster" Target="../slideMasters/slideMaster7.xml"/><Relationship Id="rId1" Type="http://schemas.openxmlformats.org/officeDocument/2006/relationships/tags" Target="../tags/tag205.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42.xml.rels><?xml version="1.0" encoding="UTF-8" standalone="yes"?>
<Relationships xmlns="http://schemas.openxmlformats.org/package/2006/relationships"><Relationship Id="rId3" Type="http://schemas.openxmlformats.org/officeDocument/2006/relationships/oleObject" Target="../embeddings/oleObject45.bin"/><Relationship Id="rId2" Type="http://schemas.openxmlformats.org/officeDocument/2006/relationships/slideMaster" Target="../slideMasters/slideMaster7.xml"/><Relationship Id="rId1" Type="http://schemas.openxmlformats.org/officeDocument/2006/relationships/tags" Target="../tags/tag206.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43.xml.rels><?xml version="1.0" encoding="UTF-8" standalone="yes"?>
<Relationships xmlns="http://schemas.openxmlformats.org/package/2006/relationships"><Relationship Id="rId3" Type="http://schemas.openxmlformats.org/officeDocument/2006/relationships/oleObject" Target="../embeddings/oleObject46.bin"/><Relationship Id="rId2" Type="http://schemas.openxmlformats.org/officeDocument/2006/relationships/slideMaster" Target="../slideMasters/slideMaster7.xml"/><Relationship Id="rId1" Type="http://schemas.openxmlformats.org/officeDocument/2006/relationships/tags" Target="../tags/tag207.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10.emf"/></Relationships>
</file>

<file path=ppt/slideLayouts/_rels/slideLayout244.xml.rels><?xml version="1.0" encoding="UTF-8" standalone="yes"?>
<Relationships xmlns="http://schemas.openxmlformats.org/package/2006/relationships"><Relationship Id="rId3" Type="http://schemas.openxmlformats.org/officeDocument/2006/relationships/oleObject" Target="../embeddings/oleObject47.bin"/><Relationship Id="rId2" Type="http://schemas.openxmlformats.org/officeDocument/2006/relationships/slideMaster" Target="../slideMasters/slideMaster7.xml"/><Relationship Id="rId1" Type="http://schemas.openxmlformats.org/officeDocument/2006/relationships/tags" Target="../tags/tag208.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5.emf"/></Relationships>
</file>

<file path=ppt/slideLayouts/_rels/slideLayout245.xml.rels><?xml version="1.0" encoding="UTF-8" standalone="yes"?>
<Relationships xmlns="http://schemas.openxmlformats.org/package/2006/relationships"><Relationship Id="rId3" Type="http://schemas.openxmlformats.org/officeDocument/2006/relationships/oleObject" Target="../embeddings/oleObject48.bin"/><Relationship Id="rId2" Type="http://schemas.openxmlformats.org/officeDocument/2006/relationships/slideMaster" Target="../slideMasters/slideMaster7.xml"/><Relationship Id="rId1" Type="http://schemas.openxmlformats.org/officeDocument/2006/relationships/tags" Target="../tags/tag209.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46.xml.rels><?xml version="1.0" encoding="UTF-8" standalone="yes"?>
<Relationships xmlns="http://schemas.openxmlformats.org/package/2006/relationships"><Relationship Id="rId3" Type="http://schemas.openxmlformats.org/officeDocument/2006/relationships/oleObject" Target="../embeddings/oleObject49.bin"/><Relationship Id="rId2" Type="http://schemas.openxmlformats.org/officeDocument/2006/relationships/slideMaster" Target="../slideMasters/slideMaster7.xml"/><Relationship Id="rId1" Type="http://schemas.openxmlformats.org/officeDocument/2006/relationships/tags" Target="../tags/tag210.xml"/><Relationship Id="rId6" Type="http://schemas.openxmlformats.org/officeDocument/2006/relationships/image" Target="../media/image11.png"/><Relationship Id="rId5" Type="http://schemas.openxmlformats.org/officeDocument/2006/relationships/image" Target="../media/image16.png"/><Relationship Id="rId4" Type="http://schemas.openxmlformats.org/officeDocument/2006/relationships/image" Target="../media/image10.emf"/></Relationships>
</file>

<file path=ppt/slideLayouts/_rels/slideLayout247.xml.rels><?xml version="1.0" encoding="UTF-8" standalone="yes"?>
<Relationships xmlns="http://schemas.openxmlformats.org/package/2006/relationships"><Relationship Id="rId3" Type="http://schemas.openxmlformats.org/officeDocument/2006/relationships/oleObject" Target="../embeddings/oleObject50.bin"/><Relationship Id="rId2" Type="http://schemas.openxmlformats.org/officeDocument/2006/relationships/slideMaster" Target="../slideMasters/slideMaster7.xml"/><Relationship Id="rId1" Type="http://schemas.openxmlformats.org/officeDocument/2006/relationships/tags" Target="../tags/tag211.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48.xml.rels><?xml version="1.0" encoding="UTF-8" standalone="yes"?>
<Relationships xmlns="http://schemas.openxmlformats.org/package/2006/relationships"><Relationship Id="rId3" Type="http://schemas.openxmlformats.org/officeDocument/2006/relationships/oleObject" Target="../embeddings/oleObject51.bin"/><Relationship Id="rId2" Type="http://schemas.openxmlformats.org/officeDocument/2006/relationships/slideMaster" Target="../slideMasters/slideMaster7.xml"/><Relationship Id="rId1" Type="http://schemas.openxmlformats.org/officeDocument/2006/relationships/tags" Target="../tags/tag212.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49.xml.rels><?xml version="1.0" encoding="UTF-8" standalone="yes"?>
<Relationships xmlns="http://schemas.openxmlformats.org/package/2006/relationships"><Relationship Id="rId3" Type="http://schemas.openxmlformats.org/officeDocument/2006/relationships/oleObject" Target="../embeddings/oleObject52.bin"/><Relationship Id="rId2" Type="http://schemas.openxmlformats.org/officeDocument/2006/relationships/slideMaster" Target="../slideMasters/slideMaster7.xml"/><Relationship Id="rId1" Type="http://schemas.openxmlformats.org/officeDocument/2006/relationships/tags" Target="../tags/tag213.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50.xml.rels><?xml version="1.0" encoding="UTF-8" standalone="yes"?>
<Relationships xmlns="http://schemas.openxmlformats.org/package/2006/relationships"><Relationship Id="rId3" Type="http://schemas.openxmlformats.org/officeDocument/2006/relationships/oleObject" Target="../embeddings/oleObject53.bin"/><Relationship Id="rId2" Type="http://schemas.openxmlformats.org/officeDocument/2006/relationships/slideMaster" Target="../slideMasters/slideMaster7.xml"/><Relationship Id="rId1" Type="http://schemas.openxmlformats.org/officeDocument/2006/relationships/tags" Target="../tags/tag214.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51.xml.rels><?xml version="1.0" encoding="UTF-8" standalone="yes"?>
<Relationships xmlns="http://schemas.openxmlformats.org/package/2006/relationships"><Relationship Id="rId3" Type="http://schemas.openxmlformats.org/officeDocument/2006/relationships/oleObject" Target="../embeddings/oleObject54.bin"/><Relationship Id="rId2" Type="http://schemas.openxmlformats.org/officeDocument/2006/relationships/slideMaster" Target="../slideMasters/slideMaster7.xml"/><Relationship Id="rId1" Type="http://schemas.openxmlformats.org/officeDocument/2006/relationships/tags" Target="../tags/tag215.xml"/><Relationship Id="rId6" Type="http://schemas.openxmlformats.org/officeDocument/2006/relationships/image" Target="../media/image7.png"/><Relationship Id="rId5" Type="http://schemas.openxmlformats.org/officeDocument/2006/relationships/image" Target="../media/image14.png"/><Relationship Id="rId4" Type="http://schemas.openxmlformats.org/officeDocument/2006/relationships/image" Target="../media/image10.emf"/></Relationships>
</file>

<file path=ppt/slideLayouts/_rels/slideLayout252.xml.rels><?xml version="1.0" encoding="UTF-8" standalone="yes"?>
<Relationships xmlns="http://schemas.openxmlformats.org/package/2006/relationships"><Relationship Id="rId3" Type="http://schemas.openxmlformats.org/officeDocument/2006/relationships/oleObject" Target="../embeddings/oleObject55.bin"/><Relationship Id="rId2" Type="http://schemas.openxmlformats.org/officeDocument/2006/relationships/slideMaster" Target="../slideMasters/slideMaster7.xml"/><Relationship Id="rId1" Type="http://schemas.openxmlformats.org/officeDocument/2006/relationships/tags" Target="../tags/tag216.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53.xml.rels><?xml version="1.0" encoding="UTF-8" standalone="yes"?>
<Relationships xmlns="http://schemas.openxmlformats.org/package/2006/relationships"><Relationship Id="rId3" Type="http://schemas.openxmlformats.org/officeDocument/2006/relationships/oleObject" Target="../embeddings/oleObject56.bin"/><Relationship Id="rId2" Type="http://schemas.openxmlformats.org/officeDocument/2006/relationships/slideMaster" Target="../slideMasters/slideMaster7.xml"/><Relationship Id="rId1" Type="http://schemas.openxmlformats.org/officeDocument/2006/relationships/tags" Target="../tags/tag217.xml"/><Relationship Id="rId4" Type="http://schemas.openxmlformats.org/officeDocument/2006/relationships/image" Target="../media/image10.emf"/></Relationships>
</file>

<file path=ppt/slideLayouts/_rels/slideLayout254.xml.rels><?xml version="1.0" encoding="UTF-8" standalone="yes"?>
<Relationships xmlns="http://schemas.openxmlformats.org/package/2006/relationships"><Relationship Id="rId3" Type="http://schemas.openxmlformats.org/officeDocument/2006/relationships/oleObject" Target="../embeddings/oleObject57.bin"/><Relationship Id="rId2" Type="http://schemas.openxmlformats.org/officeDocument/2006/relationships/slideMaster" Target="../slideMasters/slideMaster7.xml"/><Relationship Id="rId1" Type="http://schemas.openxmlformats.org/officeDocument/2006/relationships/tags" Target="../tags/tag218.xml"/><Relationship Id="rId6" Type="http://schemas.openxmlformats.org/officeDocument/2006/relationships/image" Target="../media/image11.png"/><Relationship Id="rId5" Type="http://schemas.openxmlformats.org/officeDocument/2006/relationships/image" Target="../media/image12.png"/><Relationship Id="rId4" Type="http://schemas.openxmlformats.org/officeDocument/2006/relationships/image" Target="../media/image9.emf"/></Relationships>
</file>

<file path=ppt/slideLayouts/_rels/slideLayout255.xml.rels><?xml version="1.0" encoding="UTF-8" standalone="yes"?>
<Relationships xmlns="http://schemas.openxmlformats.org/package/2006/relationships"><Relationship Id="rId3" Type="http://schemas.openxmlformats.org/officeDocument/2006/relationships/oleObject" Target="../embeddings/oleObject58.bin"/><Relationship Id="rId2" Type="http://schemas.openxmlformats.org/officeDocument/2006/relationships/slideMaster" Target="../slideMasters/slideMaster7.xml"/><Relationship Id="rId1" Type="http://schemas.openxmlformats.org/officeDocument/2006/relationships/tags" Target="../tags/tag219.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56.xml.rels><?xml version="1.0" encoding="UTF-8" standalone="yes"?>
<Relationships xmlns="http://schemas.openxmlformats.org/package/2006/relationships"><Relationship Id="rId3" Type="http://schemas.openxmlformats.org/officeDocument/2006/relationships/oleObject" Target="../embeddings/oleObject59.bin"/><Relationship Id="rId2" Type="http://schemas.openxmlformats.org/officeDocument/2006/relationships/slideMaster" Target="../slideMasters/slideMaster7.xml"/><Relationship Id="rId1" Type="http://schemas.openxmlformats.org/officeDocument/2006/relationships/tags" Target="../tags/tag220.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10.emf"/></Relationships>
</file>

<file path=ppt/slideLayouts/_rels/slideLayout257.xml.rels><?xml version="1.0" encoding="UTF-8" standalone="yes"?>
<Relationships xmlns="http://schemas.openxmlformats.org/package/2006/relationships"><Relationship Id="rId3" Type="http://schemas.openxmlformats.org/officeDocument/2006/relationships/oleObject" Target="../embeddings/oleObject60.bin"/><Relationship Id="rId2" Type="http://schemas.openxmlformats.org/officeDocument/2006/relationships/slideMaster" Target="../slideMasters/slideMaster7.xml"/><Relationship Id="rId1" Type="http://schemas.openxmlformats.org/officeDocument/2006/relationships/tags" Target="../tags/tag221.xml"/><Relationship Id="rId5" Type="http://schemas.openxmlformats.org/officeDocument/2006/relationships/image" Target="../media/image11.png"/><Relationship Id="rId4" Type="http://schemas.openxmlformats.org/officeDocument/2006/relationships/image" Target="../media/image10.emf"/></Relationships>
</file>

<file path=ppt/slideLayouts/_rels/slideLayout258.xml.rels><?xml version="1.0" encoding="UTF-8" standalone="yes"?>
<Relationships xmlns="http://schemas.openxmlformats.org/package/2006/relationships"><Relationship Id="rId3" Type="http://schemas.openxmlformats.org/officeDocument/2006/relationships/oleObject" Target="../embeddings/oleObject61.bin"/><Relationship Id="rId2" Type="http://schemas.openxmlformats.org/officeDocument/2006/relationships/slideMaster" Target="../slideMasters/slideMaster7.xml"/><Relationship Id="rId1" Type="http://schemas.openxmlformats.org/officeDocument/2006/relationships/tags" Target="../tags/tag222.xml"/><Relationship Id="rId4" Type="http://schemas.openxmlformats.org/officeDocument/2006/relationships/image" Target="../media/image10.emf"/></Relationships>
</file>

<file path=ppt/slideLayouts/_rels/slideLayout259.xml.rels><?xml version="1.0" encoding="UTF-8" standalone="yes"?>
<Relationships xmlns="http://schemas.openxmlformats.org/package/2006/relationships"><Relationship Id="rId3" Type="http://schemas.openxmlformats.org/officeDocument/2006/relationships/oleObject" Target="../embeddings/oleObject62.bin"/><Relationship Id="rId2" Type="http://schemas.openxmlformats.org/officeDocument/2006/relationships/slideMaster" Target="../slideMasters/slideMaster7.xml"/><Relationship Id="rId1" Type="http://schemas.openxmlformats.org/officeDocument/2006/relationships/tags" Target="../tags/tag223.xml"/><Relationship Id="rId4" Type="http://schemas.openxmlformats.org/officeDocument/2006/relationships/image" Target="../media/image10.emf"/></Relationships>
</file>

<file path=ppt/slideLayouts/_rels/slideLayout260.xml.rels><?xml version="1.0" encoding="UTF-8" standalone="yes"?>
<Relationships xmlns="http://schemas.openxmlformats.org/package/2006/relationships"><Relationship Id="rId3" Type="http://schemas.openxmlformats.org/officeDocument/2006/relationships/oleObject" Target="../embeddings/oleObject63.bin"/><Relationship Id="rId2" Type="http://schemas.openxmlformats.org/officeDocument/2006/relationships/slideMaster" Target="../slideMasters/slideMaster7.xml"/><Relationship Id="rId1" Type="http://schemas.openxmlformats.org/officeDocument/2006/relationships/tags" Target="../tags/tag224.xml"/><Relationship Id="rId5" Type="http://schemas.openxmlformats.org/officeDocument/2006/relationships/image" Target="../media/image7.png"/><Relationship Id="rId4" Type="http://schemas.openxmlformats.org/officeDocument/2006/relationships/image" Target="../media/image9.emf"/></Relationships>
</file>

<file path=ppt/slideLayouts/_rels/slideLayout261.xml.rels><?xml version="1.0" encoding="UTF-8" standalone="yes"?>
<Relationships xmlns="http://schemas.openxmlformats.org/package/2006/relationships"><Relationship Id="rId3" Type="http://schemas.openxmlformats.org/officeDocument/2006/relationships/oleObject" Target="../embeddings/oleObject64.bin"/><Relationship Id="rId2" Type="http://schemas.openxmlformats.org/officeDocument/2006/relationships/slideMaster" Target="../slideMasters/slideMaster7.xml"/><Relationship Id="rId1" Type="http://schemas.openxmlformats.org/officeDocument/2006/relationships/tags" Target="../tags/tag225.xml"/><Relationship Id="rId4" Type="http://schemas.openxmlformats.org/officeDocument/2006/relationships/image" Target="../media/image10.emf"/></Relationships>
</file>

<file path=ppt/slideLayouts/_rels/slideLayout262.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27.xml"/><Relationship Id="rId1" Type="http://schemas.openxmlformats.org/officeDocument/2006/relationships/tags" Target="../tags/tag226.xml"/><Relationship Id="rId6" Type="http://schemas.openxmlformats.org/officeDocument/2006/relationships/image" Target="../media/image11.png"/><Relationship Id="rId5" Type="http://schemas.openxmlformats.org/officeDocument/2006/relationships/image" Target="../media/image6.emf"/><Relationship Id="rId4" Type="http://schemas.openxmlformats.org/officeDocument/2006/relationships/oleObject" Target="../embeddings/oleObject65.bin"/></Relationships>
</file>

<file path=ppt/slideLayouts/_rels/slideLayout263.xml.rels><?xml version="1.0" encoding="UTF-8" standalone="yes"?>
<Relationships xmlns="http://schemas.openxmlformats.org/package/2006/relationships"><Relationship Id="rId3" Type="http://schemas.openxmlformats.org/officeDocument/2006/relationships/oleObject" Target="../embeddings/oleObject66.bin"/><Relationship Id="rId2" Type="http://schemas.openxmlformats.org/officeDocument/2006/relationships/slideMaster" Target="../slideMasters/slideMaster7.xml"/><Relationship Id="rId1" Type="http://schemas.openxmlformats.org/officeDocument/2006/relationships/tags" Target="../tags/tag228.xml"/><Relationship Id="rId5" Type="http://schemas.openxmlformats.org/officeDocument/2006/relationships/image" Target="../media/image11.png"/><Relationship Id="rId4" Type="http://schemas.openxmlformats.org/officeDocument/2006/relationships/image" Target="../media/image6.emf"/></Relationships>
</file>

<file path=ppt/slideLayouts/_rels/slideLayout264.xml.rels><?xml version="1.0" encoding="UTF-8" standalone="yes"?>
<Relationships xmlns="http://schemas.openxmlformats.org/package/2006/relationships"><Relationship Id="rId3" Type="http://schemas.openxmlformats.org/officeDocument/2006/relationships/oleObject" Target="../embeddings/oleObject67.bin"/><Relationship Id="rId2" Type="http://schemas.openxmlformats.org/officeDocument/2006/relationships/slideMaster" Target="../slideMasters/slideMaster7.xml"/><Relationship Id="rId1" Type="http://schemas.openxmlformats.org/officeDocument/2006/relationships/tags" Target="../tags/tag229.xml"/><Relationship Id="rId5" Type="http://schemas.openxmlformats.org/officeDocument/2006/relationships/image" Target="../media/image11.png"/><Relationship Id="rId4" Type="http://schemas.openxmlformats.org/officeDocument/2006/relationships/image" Target="../media/image6.emf"/></Relationships>
</file>

<file path=ppt/slideLayouts/_rels/slideLayout265.xml.rels><?xml version="1.0" encoding="UTF-8" standalone="yes"?>
<Relationships xmlns="http://schemas.openxmlformats.org/package/2006/relationships"><Relationship Id="rId3" Type="http://schemas.openxmlformats.org/officeDocument/2006/relationships/oleObject" Target="../embeddings/oleObject68.bin"/><Relationship Id="rId2" Type="http://schemas.openxmlformats.org/officeDocument/2006/relationships/slideMaster" Target="../slideMasters/slideMaster7.xml"/><Relationship Id="rId1" Type="http://schemas.openxmlformats.org/officeDocument/2006/relationships/tags" Target="../tags/tag230.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6.emf"/></Relationships>
</file>

<file path=ppt/slideLayouts/_rels/slideLayout266.xml.rels><?xml version="1.0" encoding="UTF-8" standalone="yes"?>
<Relationships xmlns="http://schemas.openxmlformats.org/package/2006/relationships"><Relationship Id="rId3" Type="http://schemas.openxmlformats.org/officeDocument/2006/relationships/slideMaster" Target="../slideMasters/slideMaster7.xml"/><Relationship Id="rId2" Type="http://schemas.openxmlformats.org/officeDocument/2006/relationships/tags" Target="../tags/tag232.xml"/><Relationship Id="rId1" Type="http://schemas.openxmlformats.org/officeDocument/2006/relationships/tags" Target="../tags/tag231.xml"/><Relationship Id="rId5" Type="http://schemas.openxmlformats.org/officeDocument/2006/relationships/image" Target="../media/image6.emf"/><Relationship Id="rId4" Type="http://schemas.openxmlformats.org/officeDocument/2006/relationships/oleObject" Target="../embeddings/oleObject69.bin"/></Relationships>
</file>

<file path=ppt/slideLayouts/_rels/slideLayout267.xml.rels><?xml version="1.0" encoding="UTF-8" standalone="yes"?>
<Relationships xmlns="http://schemas.openxmlformats.org/package/2006/relationships"><Relationship Id="rId3" Type="http://schemas.openxmlformats.org/officeDocument/2006/relationships/oleObject" Target="../embeddings/oleObject70.bin"/><Relationship Id="rId2" Type="http://schemas.openxmlformats.org/officeDocument/2006/relationships/slideMaster" Target="../slideMasters/slideMaster7.xml"/><Relationship Id="rId1" Type="http://schemas.openxmlformats.org/officeDocument/2006/relationships/tags" Target="../tags/tag233.xml"/><Relationship Id="rId4" Type="http://schemas.openxmlformats.org/officeDocument/2006/relationships/image" Target="../media/image6.emf"/></Relationships>
</file>

<file path=ppt/slideLayouts/_rels/slideLayout268.xml.rels><?xml version="1.0" encoding="UTF-8" standalone="yes"?>
<Relationships xmlns="http://schemas.openxmlformats.org/package/2006/relationships"><Relationship Id="rId3" Type="http://schemas.openxmlformats.org/officeDocument/2006/relationships/oleObject" Target="../embeddings/oleObject71.bin"/><Relationship Id="rId2" Type="http://schemas.openxmlformats.org/officeDocument/2006/relationships/slideMaster" Target="../slideMasters/slideMaster7.xml"/><Relationship Id="rId1" Type="http://schemas.openxmlformats.org/officeDocument/2006/relationships/tags" Target="../tags/tag234.xml"/><Relationship Id="rId4" Type="http://schemas.openxmlformats.org/officeDocument/2006/relationships/image" Target="../media/image6.emf"/></Relationships>
</file>

<file path=ppt/slideLayouts/_rels/slideLayout269.xml.rels><?xml version="1.0" encoding="UTF-8" standalone="yes"?>
<Relationships xmlns="http://schemas.openxmlformats.org/package/2006/relationships"><Relationship Id="rId3" Type="http://schemas.openxmlformats.org/officeDocument/2006/relationships/oleObject" Target="../embeddings/oleObject72.bin"/><Relationship Id="rId2" Type="http://schemas.openxmlformats.org/officeDocument/2006/relationships/slideMaster" Target="../slideMasters/slideMaster7.xml"/><Relationship Id="rId1" Type="http://schemas.openxmlformats.org/officeDocument/2006/relationships/tags" Target="../tags/tag235.xml"/><Relationship Id="rId6" Type="http://schemas.openxmlformats.org/officeDocument/2006/relationships/image" Target="../media/image7.png"/><Relationship Id="rId5" Type="http://schemas.openxmlformats.org/officeDocument/2006/relationships/image" Target="../media/image12.png"/><Relationship Id="rId4" Type="http://schemas.openxmlformats.org/officeDocument/2006/relationships/image" Target="../media/image6.emf"/></Relationships>
</file>

<file path=ppt/slideLayouts/_rels/slideLayout270.xml.rels><?xml version="1.0" encoding="UTF-8" standalone="yes"?>
<Relationships xmlns="http://schemas.openxmlformats.org/package/2006/relationships"><Relationship Id="rId3" Type="http://schemas.openxmlformats.org/officeDocument/2006/relationships/oleObject" Target="../embeddings/oleObject73.bin"/><Relationship Id="rId2" Type="http://schemas.openxmlformats.org/officeDocument/2006/relationships/slideMaster" Target="../slideMasters/slideMaster7.xml"/><Relationship Id="rId1" Type="http://schemas.openxmlformats.org/officeDocument/2006/relationships/tags" Target="../tags/tag236.xml"/><Relationship Id="rId6" Type="http://schemas.openxmlformats.org/officeDocument/2006/relationships/image" Target="../media/image11.png"/><Relationship Id="rId5" Type="http://schemas.openxmlformats.org/officeDocument/2006/relationships/image" Target="../media/image13.png"/><Relationship Id="rId4" Type="http://schemas.openxmlformats.org/officeDocument/2006/relationships/image" Target="../media/image6.emf"/></Relationships>
</file>

<file path=ppt/slideLayouts/_rels/slideLayout271.xml.rels><?xml version="1.0" encoding="UTF-8" standalone="yes"?>
<Relationships xmlns="http://schemas.openxmlformats.org/package/2006/relationships"><Relationship Id="rId1" Type="http://schemas.openxmlformats.org/officeDocument/2006/relationships/slideMaster" Target="../slideMasters/slideMaster7.xml"/></Relationships>
</file>

<file path=ppt/slideLayouts/_rels/slideLayout272.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273.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27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275.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276.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8.xml"/></Relationships>
</file>

<file path=ppt/slideLayouts/_rels/slideLayout277.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8.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79.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0.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1.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2.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3.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4.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5.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6.xml.rels><?xml version="1.0" encoding="UTF-8" standalone="yes"?>
<Relationships xmlns="http://schemas.openxmlformats.org/package/2006/relationships"><Relationship Id="rId1" Type="http://schemas.openxmlformats.org/officeDocument/2006/relationships/slideMaster" Target="../slideMasters/slideMaster8.xml"/></Relationships>
</file>

<file path=ppt/slideLayouts/_rels/slideLayout287.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8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8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9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9.xml"/></Relationships>
</file>

<file path=ppt/slideLayouts/_rels/slideLayout29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9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29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9.xml"/></Relationships>
</file>

<file path=ppt/slideLayouts/_rels/slideLayout294.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5.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9.xml"/></Relationships>
</file>

<file path=ppt/slideLayouts/_rels/slideLayout296.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7.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8.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299.xml.rels><?xml version="1.0" encoding="UTF-8" standalone="yes"?>
<Relationships xmlns="http://schemas.openxmlformats.org/package/2006/relationships"><Relationship Id="rId3" Type="http://schemas.openxmlformats.org/officeDocument/2006/relationships/slideMaster" Target="../slideMasters/slideMaster9.xml"/><Relationship Id="rId2" Type="http://schemas.openxmlformats.org/officeDocument/2006/relationships/tags" Target="../tags/tag238.xml"/><Relationship Id="rId1" Type="http://schemas.openxmlformats.org/officeDocument/2006/relationships/tags" Target="../tags/tag237.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2.bin"/></Relationships>
</file>

<file path=ppt/slideLayouts/_rels/slideLayout30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9.xml"/></Relationships>
</file>

<file path=ppt/slideLayouts/_rels/slideLayout301.xml.rels><?xml version="1.0" encoding="UTF-8" standalone="yes"?>
<Relationships xmlns="http://schemas.openxmlformats.org/package/2006/relationships"><Relationship Id="rId3" Type="http://schemas.openxmlformats.org/officeDocument/2006/relationships/slideMaster" Target="../slideMasters/slideMaster9.xml"/><Relationship Id="rId7" Type="http://schemas.openxmlformats.org/officeDocument/2006/relationships/image" Target="../media/image7.png"/><Relationship Id="rId2" Type="http://schemas.openxmlformats.org/officeDocument/2006/relationships/tags" Target="../tags/tag240.xml"/><Relationship Id="rId1" Type="http://schemas.openxmlformats.org/officeDocument/2006/relationships/tags" Target="../tags/tag239.xml"/><Relationship Id="rId6" Type="http://schemas.openxmlformats.org/officeDocument/2006/relationships/image" Target="../media/image9.emf"/><Relationship Id="rId5" Type="http://schemas.openxmlformats.org/officeDocument/2006/relationships/oleObject" Target="../embeddings/oleObject2.bin"/><Relationship Id="rId4" Type="http://schemas.openxmlformats.org/officeDocument/2006/relationships/image" Target="../media/image8.png"/></Relationships>
</file>

<file path=ppt/slideLayouts/_rels/slideLayout302.xml.rels><?xml version="1.0" encoding="UTF-8" standalone="yes"?>
<Relationships xmlns="http://schemas.openxmlformats.org/package/2006/relationships"><Relationship Id="rId1" Type="http://schemas.openxmlformats.org/officeDocument/2006/relationships/slideMaster" Target="../slideMasters/slideMaster9.xml"/></Relationships>
</file>

<file path=ppt/slideLayouts/_rels/slideLayout303.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30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305.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30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Master" Target="../slideMasters/slideMaster10.xml"/></Relationships>
</file>

<file path=ppt/slideLayouts/_rels/slideLayout30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30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30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0.xml"/></Relationships>
</file>

<file path=ppt/slideLayouts/_rels/slideLayout310.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1.xml.rels><?xml version="1.0" encoding="UTF-8" standalone="yes"?>
<Relationships xmlns="http://schemas.openxmlformats.org/package/2006/relationships"><Relationship Id="rId2" Type="http://schemas.openxmlformats.org/officeDocument/2006/relationships/image" Target="../media/image3.jpeg"/><Relationship Id="rId1" Type="http://schemas.openxmlformats.org/officeDocument/2006/relationships/slideMaster" Target="../slideMasters/slideMaster10.xml"/></Relationships>
</file>

<file path=ppt/slideLayouts/_rels/slideLayout312.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3.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4.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5.xml.rels><?xml version="1.0" encoding="UTF-8" standalone="yes"?>
<Relationships xmlns="http://schemas.openxmlformats.org/package/2006/relationships"><Relationship Id="rId3" Type="http://schemas.openxmlformats.org/officeDocument/2006/relationships/slideMaster" Target="../slideMasters/slideMaster10.xml"/><Relationship Id="rId2" Type="http://schemas.openxmlformats.org/officeDocument/2006/relationships/tags" Target="../tags/tag242.xml"/><Relationship Id="rId1" Type="http://schemas.openxmlformats.org/officeDocument/2006/relationships/tags" Target="../tags/tag241.xml"/><Relationship Id="rId6" Type="http://schemas.openxmlformats.org/officeDocument/2006/relationships/image" Target="../media/image7.png"/><Relationship Id="rId5" Type="http://schemas.openxmlformats.org/officeDocument/2006/relationships/image" Target="../media/image9.emf"/><Relationship Id="rId4" Type="http://schemas.openxmlformats.org/officeDocument/2006/relationships/oleObject" Target="../embeddings/oleObject2.bin"/></Relationships>
</file>

<file path=ppt/slideLayouts/_rels/slideLayout316.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0.xml"/></Relationships>
</file>

<file path=ppt/slideLayouts/_rels/slideLayout317.xml.rels><?xml version="1.0" encoding="UTF-8" standalone="yes"?>
<Relationships xmlns="http://schemas.openxmlformats.org/package/2006/relationships"><Relationship Id="rId3" Type="http://schemas.openxmlformats.org/officeDocument/2006/relationships/slideMaster" Target="../slideMasters/slideMaster10.xml"/><Relationship Id="rId7" Type="http://schemas.openxmlformats.org/officeDocument/2006/relationships/image" Target="../media/image7.png"/><Relationship Id="rId2" Type="http://schemas.openxmlformats.org/officeDocument/2006/relationships/tags" Target="../tags/tag244.xml"/><Relationship Id="rId1" Type="http://schemas.openxmlformats.org/officeDocument/2006/relationships/tags" Target="../tags/tag243.xml"/><Relationship Id="rId6" Type="http://schemas.openxmlformats.org/officeDocument/2006/relationships/image" Target="../media/image9.emf"/><Relationship Id="rId5" Type="http://schemas.openxmlformats.org/officeDocument/2006/relationships/oleObject" Target="../embeddings/oleObject2.bin"/><Relationship Id="rId4" Type="http://schemas.openxmlformats.org/officeDocument/2006/relationships/image" Target="../media/image8.png"/></Relationships>
</file>

<file path=ppt/slideLayouts/_rels/slideLayout318.xml.rels><?xml version="1.0" encoding="UTF-8" standalone="yes"?>
<Relationships xmlns="http://schemas.openxmlformats.org/package/2006/relationships"><Relationship Id="rId1" Type="http://schemas.openxmlformats.org/officeDocument/2006/relationships/slideMaster" Target="../slideMasters/slideMaster10.xml"/></Relationships>
</file>

<file path=ppt/slideLayouts/_rels/slideLayout319.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320.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321.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32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323.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324.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Master" Target="../slideMasters/slideMaster11.xml"/></Relationships>
</file>

<file path=ppt/slideLayouts/_rels/slideLayout325.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1.xml"/></Relationships>
</file>

<file path=ppt/slideLayouts/_rels/slideLayout326.xml.rels><?xml version="1.0" encoding="UTF-8" standalone="yes"?>
<Relationships xmlns="http://schemas.openxmlformats.org/package/2006/relationships"><Relationship Id="rId1" Type="http://schemas.openxmlformats.org/officeDocument/2006/relationships/slideMaster" Target="../slideMasters/slideMaster11.xml"/></Relationships>
</file>

<file path=ppt/slideLayouts/_rels/slideLayout327.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Master" Target="../slideMasters/slideMaster1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17805182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87652479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99464279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4.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1297048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5.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79037983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6.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84706463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7.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52454317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059097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userDrawn="1">
  <p:cSld name="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4942475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489468419"/>
      </p:ext>
    </p:extLst>
  </p:cSld>
  <p:clrMapOvr>
    <a:overrideClrMapping bg1="lt1" tx1="dk1" bg2="lt2" tx2="dk2" accent1="accent1" accent2="accent2" accent3="accent3" accent4="accent4" accent5="accent5" accent6="accent6" hlink="hlink" folHlink="folHlink"/>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820165707"/>
      </p:ext>
    </p:extLst>
  </p:cSld>
  <p:clrMapOvr>
    <a:overrideClrMapping bg1="lt1" tx1="dk1" bg2="lt2" tx2="dk2" accent1="accent1" accent2="accent2" accent3="accent3" accent4="accent4" accent5="accent5" accent6="accent6" hlink="hlink" folHlink="folHlink"/>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456451671"/>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p>
            <a:fld id="{E9B66400-797D-5243-8456-D3CC72C6148E}" type="datetimeFigureOut">
              <a:rPr lang="it-IT" smtClean="0"/>
              <a:t>07/09/2026</a:t>
            </a:fld>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p>
            <a:fld id="{0F70019E-2196-5449-A018-3CCD7DF09CE0}" type="slidenum">
              <a:rPr lang="it-IT" smtClean="0"/>
              <a:t>‹N›</a:t>
            </a:fld>
            <a:endParaRPr lang="it-IT"/>
          </a:p>
        </p:txBody>
      </p:sp>
    </p:spTree>
    <p:extLst>
      <p:ext uri="{BB962C8B-B14F-4D97-AF65-F5344CB8AC3E}">
        <p14:creationId xmlns:p14="http://schemas.microsoft.com/office/powerpoint/2010/main" val="252485964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1_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pic>
        <p:nvPicPr>
          <p:cNvPr id="13" name="Immagine 12">
            <a:extLst>
              <a:ext uri="{FF2B5EF4-FFF2-40B4-BE49-F238E27FC236}">
                <a16:creationId xmlns:a16="http://schemas.microsoft.com/office/drawing/2014/main" id="{4467E431-821E-4A48-AB5C-9E6AA612259B}"/>
              </a:ext>
            </a:extLst>
          </p:cNvPr>
          <p:cNvPicPr>
            <a:picLocks noChangeAspect="1"/>
          </p:cNvPicPr>
          <p:nvPr userDrawn="1"/>
        </p:nvPicPr>
        <p:blipFill>
          <a:blip r:embed="rId3"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65740284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userDrawn="1">
  <p:cSld name="1_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2" name="Immagine 1">
            <a:extLst>
              <a:ext uri="{FF2B5EF4-FFF2-40B4-BE49-F238E27FC236}">
                <a16:creationId xmlns:a16="http://schemas.microsoft.com/office/drawing/2014/main" id="{19052EA8-FDCE-8244-A61A-45C5B1CB90C2}"/>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35987637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6.xml><?xml version="1.0" encoding="utf-8"?>
<p:sldLayout xmlns:a="http://schemas.openxmlformats.org/drawingml/2006/main" xmlns:r="http://schemas.openxmlformats.org/officeDocument/2006/relationships" xmlns:p="http://schemas.openxmlformats.org/presentationml/2006/main" preserve="1" userDrawn="1">
  <p:cSld name="1_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spTree>
    <p:extLst>
      <p:ext uri="{BB962C8B-B14F-4D97-AF65-F5344CB8AC3E}">
        <p14:creationId xmlns:p14="http://schemas.microsoft.com/office/powerpoint/2010/main" val="321904053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7.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0" name="Immagine 9">
            <a:extLst>
              <a:ext uri="{FF2B5EF4-FFF2-40B4-BE49-F238E27FC236}">
                <a16:creationId xmlns:a16="http://schemas.microsoft.com/office/drawing/2014/main" id="{F7A7F5FE-594E-4B43-927C-14C79A417930}"/>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45184938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1_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spTree>
    <p:extLst>
      <p:ext uri="{BB962C8B-B14F-4D97-AF65-F5344CB8AC3E}">
        <p14:creationId xmlns:p14="http://schemas.microsoft.com/office/powerpoint/2010/main" val="153204119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1_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spTree>
    <p:extLst>
      <p:ext uri="{BB962C8B-B14F-4D97-AF65-F5344CB8AC3E}">
        <p14:creationId xmlns:p14="http://schemas.microsoft.com/office/powerpoint/2010/main" val="271312866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1_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Arial" panose="020B0604020202020204" pitchFamily="34" charset="0"/>
                <a:cs typeface="Arial" panose="020B0604020202020204" pitchFamily="34" charset="0"/>
              </a:rPr>
            </a:br>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24564590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1.xml><?xml version="1.0" encoding="utf-8"?>
<p:sldLayout xmlns:a="http://schemas.openxmlformats.org/drawingml/2006/main" xmlns:r="http://schemas.openxmlformats.org/officeDocument/2006/relationships" xmlns:p="http://schemas.openxmlformats.org/presentationml/2006/main" type="titleOnly">
  <p:cSld name="1_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a:t>Fare clic per modificare stile</a:t>
            </a:r>
          </a:p>
        </p:txBody>
      </p:sp>
      <p:sp>
        <p:nvSpPr>
          <p:cNvPr id="3" name="Segnaposto data 2"/>
          <p:cNvSpPr>
            <a:spLocks noGrp="1"/>
          </p:cNvSpPr>
          <p:nvPr>
            <p:ph type="dt" sz="half" idx="10"/>
          </p:nvPr>
        </p:nvSpPr>
        <p:spPr/>
        <p:txBody>
          <a:bodyPr/>
          <a:lstStyle/>
          <a:p>
            <a:endParaRPr lang="it-IT"/>
          </a:p>
        </p:txBody>
      </p:sp>
      <p:sp>
        <p:nvSpPr>
          <p:cNvPr id="4" name="Segnaposto piè di pagina 3"/>
          <p:cNvSpPr>
            <a:spLocks noGrp="1"/>
          </p:cNvSpPr>
          <p:nvPr>
            <p:ph type="ftr" sz="quarter" idx="11"/>
          </p:nvPr>
        </p:nvSpPr>
        <p:spPr/>
        <p:txBody>
          <a:bodyPr/>
          <a:lstStyle/>
          <a:p>
            <a:endParaRPr lang="it-IT"/>
          </a:p>
        </p:txBody>
      </p:sp>
      <p:sp>
        <p:nvSpPr>
          <p:cNvPr id="5" name="Segnaposto numero diapositiva 4"/>
          <p:cNvSpPr>
            <a:spLocks noGrp="1"/>
          </p:cNvSpPr>
          <p:nvPr>
            <p:ph type="sldNum" sz="quarter" idx="12"/>
          </p:nvPr>
        </p:nvSpPr>
        <p:spPr/>
        <p:txBody>
          <a:bodyPr/>
          <a:lstStyle/>
          <a:p>
            <a:fld id="{2FC0DA8F-5333-404C-B1A3-89924F4629AA}" type="slidenum">
              <a:t>‹N›</a:t>
            </a:fld>
            <a:endParaRPr lang="it-IT"/>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2419317098"/>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userDrawn="1">
  <p:cSld name="1_Copertina BLU">
    <p:spTree>
      <p:nvGrpSpPr>
        <p:cNvPr id="1" name=""/>
        <p:cNvGrpSpPr/>
        <p:nvPr/>
      </p:nvGrpSpPr>
      <p:grpSpPr>
        <a:xfrm>
          <a:off x="0" y="0"/>
          <a:ext cx="0" cy="0"/>
          <a:chOff x="0" y="0"/>
          <a:chExt cx="0" cy="0"/>
        </a:xfrm>
      </p:grpSpPr>
      <p:sp>
        <p:nvSpPr>
          <p:cNvPr id="7" name="Segnaposto testo 2"/>
          <p:cNvSpPr>
            <a:spLocks noGrp="1"/>
          </p:cNvSpPr>
          <p:nvPr>
            <p:ph idx="1"/>
          </p:nvPr>
        </p:nvSpPr>
        <p:spPr>
          <a:xfrm>
            <a:off x="310086" y="3433234"/>
            <a:ext cx="10874479" cy="451405"/>
          </a:xfrm>
          <a:prstGeom prst="rect">
            <a:avLst/>
          </a:prstGeom>
          <a:noFill/>
        </p:spPr>
        <p:txBody>
          <a:bodyPr rtlCol="0"/>
          <a:lstStyle>
            <a:lvl1pPr algn="l">
              <a:defRPr>
                <a:solidFill>
                  <a:schemeClr val="accent3"/>
                </a:solidFill>
              </a:defRPr>
            </a:lvl1pPr>
          </a:lstStyle>
          <a:p>
            <a:pPr lvl="0"/>
            <a:r>
              <a:rPr lang="it-IT" dirty="0"/>
              <a:t>Fare clic per modificare gli stili del testo dello schema</a:t>
            </a:r>
          </a:p>
        </p:txBody>
      </p:sp>
      <p:sp>
        <p:nvSpPr>
          <p:cNvPr id="8" name="Segnaposto titolo 1"/>
          <p:cNvSpPr>
            <a:spLocks noGrp="1"/>
          </p:cNvSpPr>
          <p:nvPr>
            <p:ph type="title"/>
          </p:nvPr>
        </p:nvSpPr>
        <p:spPr>
          <a:xfrm>
            <a:off x="310085" y="2772411"/>
            <a:ext cx="10874480" cy="697627"/>
          </a:xfrm>
          <a:prstGeom prst="rect">
            <a:avLst/>
          </a:prstGeom>
          <a:noFill/>
        </p:spPr>
        <p:txBody>
          <a:bodyPr rtlCol="0"/>
          <a:lstStyle>
            <a:lvl1pPr algn="l">
              <a:defRPr>
                <a:solidFill>
                  <a:schemeClr val="tx1"/>
                </a:solidFill>
              </a:defRPr>
            </a:lvl1pPr>
          </a:lstStyle>
          <a:p>
            <a:pPr lvl="0"/>
            <a:r>
              <a:rPr lang="it-IT" dirty="0"/>
              <a:t>Fare clic per modificare stile</a:t>
            </a:r>
          </a:p>
        </p:txBody>
      </p:sp>
    </p:spTree>
    <p:extLst>
      <p:ext uri="{BB962C8B-B14F-4D97-AF65-F5344CB8AC3E}">
        <p14:creationId xmlns:p14="http://schemas.microsoft.com/office/powerpoint/2010/main" val="58808768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showMasterSp="0" userDrawn="1">
  <p:cSld name="2_Intestazione CERCHI">
    <p:spTree>
      <p:nvGrpSpPr>
        <p:cNvPr id="1" name=""/>
        <p:cNvGrpSpPr/>
        <p:nvPr/>
      </p:nvGrpSpPr>
      <p:grpSpPr>
        <a:xfrm>
          <a:off x="0" y="0"/>
          <a:ext cx="0" cy="0"/>
          <a:chOff x="0" y="0"/>
          <a:chExt cx="0" cy="0"/>
        </a:xfrm>
      </p:grpSpPr>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2360637861"/>
      </p:ext>
    </p:extLst>
  </p:cSld>
  <p:clrMapOvr>
    <a:overrideClrMapping bg1="lt1" tx1="dk1" bg2="lt2" tx2="dk2" accent1="accent1" accent2="accent2" accent3="accent3" accent4="accent4" accent5="accent5" accent6="accent6" hlink="hlink" folHlink="folHlink"/>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364509094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5.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176437442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6.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100859974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7.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3568410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8.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4001211906"/>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9.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7" y="6113401"/>
            <a:ext cx="1155835" cy="518131"/>
          </a:xfrm>
          <a:prstGeom prst="rect">
            <a:avLst/>
          </a:prstGeom>
        </p:spPr>
      </p:pic>
    </p:spTree>
    <p:extLst>
      <p:ext uri="{BB962C8B-B14F-4D97-AF65-F5344CB8AC3E}">
        <p14:creationId xmlns:p14="http://schemas.microsoft.com/office/powerpoint/2010/main" val="355413289"/>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0.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600"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3181"/>
            <a:ext cx="1377531" cy="617513"/>
          </a:xfrm>
          <a:prstGeom prst="rect">
            <a:avLst/>
          </a:prstGeom>
        </p:spPr>
      </p:pic>
    </p:spTree>
    <p:extLst>
      <p:ext uri="{BB962C8B-B14F-4D97-AF65-F5344CB8AC3E}">
        <p14:creationId xmlns:p14="http://schemas.microsoft.com/office/powerpoint/2010/main" val="264569660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07012473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30498640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3.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4165468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4.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3280575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5.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15218955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6.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26947422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7.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204166473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8.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6608260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9.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23616291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0.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841692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1.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575446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2.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752278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3.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640190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4.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1372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5.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948430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6.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201205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7.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573264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8.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9386063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49.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97054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0.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3138267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1.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529462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2.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87378485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53.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0126690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54.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5359410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5.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383394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6.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0846024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7.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1054949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8.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1957798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59.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890262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0.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1552319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1.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61564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2.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3463317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3.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9965026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4.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8931484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5.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0320023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66.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34857280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67.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383831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68.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3389833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69.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2613316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0.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751758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1.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0968017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2.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960450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3.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7643894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4.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334402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5.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1999458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6.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324532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7.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24" imgH="324" progId="TCLayout.ActiveDocument.1">
                  <p:embed/>
                </p:oleObj>
              </mc:Choice>
              <mc:Fallback>
                <p:oleObj name="think-cell Slide"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4747779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8.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989096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79.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07376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0.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1261860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1.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567022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2.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828401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3.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7096573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4.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82528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5.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888477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6.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8498418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7.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712943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8.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391704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89.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209291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0.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156959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1.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733282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2.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7961111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3.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384" imgH="384" progId="TCLayout.ActiveDocument.1">
                  <p:embed/>
                </p:oleObj>
              </mc:Choice>
              <mc:Fallback>
                <p:oleObj name="think-cell Slide"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395611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4.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think-cell Slide" r:id="rId3" imgW="286" imgH="286" progId="TCLayout.ActiveDocument.1">
                  <p:embed/>
                </p:oleObj>
              </mc:Choice>
              <mc:Fallback>
                <p:oleObj name="think-cell Slide"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22747031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5.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58711896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6.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6480259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7.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4508310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8.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0820441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99.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4" imgW="270" imgH="270" progId="TCLayout.ActiveDocument.1">
                  <p:embed/>
                </p:oleObj>
              </mc:Choice>
              <mc:Fallback>
                <p:oleObj name="think-cell Slide"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139246693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0.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21208712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1.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282456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2.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9897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3.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3" imgW="270" imgH="270" progId="TCLayout.ActiveDocument.1">
                  <p:embed/>
                </p:oleObj>
              </mc:Choice>
              <mc:Fallback>
                <p:oleObj name="think-cell Slide"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580187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04.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102173753"/>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05.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259759897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06.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73024528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07.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52071443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08.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382767193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09.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73774154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10.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2924525742"/>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11.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cs typeface="Arial" panose="020B0604020202020204" pitchFamily="34" charset="0"/>
              </a:rPr>
            </a:br>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165942933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12.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294696187"/>
      </p:ext>
    </p:extLst>
  </p:cSld>
  <p:clrMapOvr>
    <a:masterClrMapping/>
  </p:clrMapOvr>
</p:sldLayout>
</file>

<file path=ppt/slideLayouts/slideLayout113.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676487405"/>
      </p:ext>
    </p:extLst>
  </p:cSld>
  <p:clrMapOvr>
    <a:overrideClrMapping bg1="lt1" tx1="dk1" bg2="lt2" tx2="dk2" accent1="accent1" accent2="accent2" accent3="accent3" accent4="accent4" accent5="accent5" accent6="accent6" hlink="hlink" folHlink="folHlink"/>
  </p:clrMapOvr>
</p:sldLayout>
</file>

<file path=ppt/slideLayouts/slideLayout114.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6512460"/>
      </p:ext>
    </p:extLst>
  </p:cSld>
  <p:clrMapOvr>
    <a:overrideClrMapping bg1="lt1" tx1="dk1" bg2="lt2" tx2="dk2" accent1="accent1" accent2="accent2" accent3="accent3" accent4="accent4" accent5="accent5" accent6="accent6" hlink="hlink" folHlink="folHlink"/>
  </p:clrMapOvr>
</p:sldLayout>
</file>

<file path=ppt/slideLayouts/slideLayout115.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87505895"/>
      </p:ext>
    </p:extLst>
  </p:cSld>
  <p:clrMapOvr>
    <a:masterClrMapping/>
  </p:clrMapOvr>
</p:sldLayout>
</file>

<file path=ppt/slideLayouts/slideLayout116.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576508137"/>
      </p:ext>
    </p:extLst>
  </p:cSld>
  <p:clrMapOvr>
    <a:masterClrMapping/>
  </p:clrMapOvr>
</p:sldLayout>
</file>

<file path=ppt/slideLayouts/slideLayout117.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0378255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18.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8" y="6345683"/>
            <a:ext cx="879326" cy="394181"/>
          </a:xfrm>
          <a:prstGeom prst="rect">
            <a:avLst/>
          </a:prstGeom>
        </p:spPr>
      </p:pic>
    </p:spTree>
    <p:extLst>
      <p:ext uri="{BB962C8B-B14F-4D97-AF65-F5344CB8AC3E}">
        <p14:creationId xmlns:p14="http://schemas.microsoft.com/office/powerpoint/2010/main" val="21729311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19.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8795751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0.xml><?xml version="1.0" encoding="utf-8"?>
<p:sldLayout xmlns:a="http://schemas.openxmlformats.org/drawingml/2006/main" xmlns:r="http://schemas.openxmlformats.org/officeDocument/2006/relationships" xmlns:p="http://schemas.openxmlformats.org/presentationml/2006/main" showMasterSp="0" type="obj" preserve="1">
  <p:cSld name="Title Slide">
    <p:bg>
      <p:bgPr>
        <a:solidFill>
          <a:schemeClr val="bg1"/>
        </a:solidFill>
        <a:effectLst/>
      </p:bgPr>
    </p:bg>
    <p:spTree>
      <p:nvGrpSpPr>
        <p:cNvPr id="1" name=""/>
        <p:cNvGrpSpPr/>
        <p:nvPr/>
      </p:nvGrpSpPr>
      <p:grpSpPr>
        <a:xfrm>
          <a:off x="0" y="0"/>
          <a:ext cx="0" cy="0"/>
          <a:chOff x="0" y="0"/>
          <a:chExt cx="0" cy="0"/>
        </a:xfrm>
      </p:grpSpPr>
      <p:sp>
        <p:nvSpPr>
          <p:cNvPr id="2" name="Holder 2"/>
          <p:cNvSpPr>
            <a:spLocks noGrp="1"/>
          </p:cNvSpPr>
          <p:nvPr>
            <p:ph type="ctrTitle"/>
          </p:nvPr>
        </p:nvSpPr>
        <p:spPr>
          <a:xfrm>
            <a:off x="1197998" y="622745"/>
            <a:ext cx="6594309" cy="307905"/>
          </a:xfrm>
          <a:prstGeom prst="rect">
            <a:avLst/>
          </a:prstGeom>
        </p:spPr>
        <p:txBody>
          <a:bodyPr wrap="square" lIns="0" tIns="0" rIns="0" bIns="0">
            <a:spAutoFit/>
          </a:bodyPr>
          <a:lstStyle>
            <a:lvl1pPr>
              <a:defRPr sz="2001" b="0" i="0">
                <a:solidFill>
                  <a:schemeClr val="bg1"/>
                </a:solidFill>
                <a:latin typeface="Georgia"/>
                <a:cs typeface="Georgia"/>
              </a:defRPr>
            </a:lvl1pPr>
          </a:lstStyle>
          <a:p>
            <a:endParaRPr/>
          </a:p>
        </p:txBody>
      </p:sp>
      <p:sp>
        <p:nvSpPr>
          <p:cNvPr id="3" name="Holder 3"/>
          <p:cNvSpPr>
            <a:spLocks noGrp="1"/>
          </p:cNvSpPr>
          <p:nvPr>
            <p:ph type="subTitle" idx="4"/>
          </p:nvPr>
        </p:nvSpPr>
        <p:spPr>
          <a:xfrm>
            <a:off x="1828800" y="3840481"/>
            <a:ext cx="8534400" cy="307905"/>
          </a:xfrm>
          <a:prstGeom prst="rect">
            <a:avLst/>
          </a:prstGeom>
        </p:spPr>
        <p:txBody>
          <a:bodyPr wrap="square" lIns="0" tIns="0" rIns="0" bIns="0">
            <a:spAutoFit/>
          </a:bodyPr>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49912547-FD13-44B9-B1E3-0FA50ADDF4AE}"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410461776"/>
      </p:ext>
    </p:extLst>
  </p:cSld>
  <p:clrMapOvr>
    <a:masterClrMapping/>
  </p:clrMapOvr>
</p:sldLayout>
</file>

<file path=ppt/slideLayouts/slideLayout121.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125833130"/>
      </p:ext>
    </p:extLst>
  </p:cSld>
  <p:clrMapOvr>
    <a:masterClrMapping/>
  </p:clrMapOvr>
</p:sldLayout>
</file>

<file path=ppt/slideLayouts/slideLayout122.xml><?xml version="1.0" encoding="utf-8"?>
<p:sldLayout xmlns:a="http://schemas.openxmlformats.org/drawingml/2006/main" xmlns:r="http://schemas.openxmlformats.org/officeDocument/2006/relationships" xmlns:p="http://schemas.openxmlformats.org/presentationml/2006/main" type="obj" preserve="1">
  <p:cSld name="Two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sz="half" idx="2"/>
          </p:nvPr>
        </p:nvSpPr>
        <p:spPr>
          <a:xfrm>
            <a:off x="609600" y="1577342"/>
            <a:ext cx="5303520" cy="507831"/>
          </a:xfrm>
          <a:prstGeom prst="rect">
            <a:avLst/>
          </a:prstGeom>
        </p:spPr>
        <p:txBody>
          <a:bodyPr wrap="square" lIns="0" tIns="0" rIns="0" bIns="0">
            <a:spAutoFit/>
          </a:bodyPr>
          <a:lstStyle>
            <a:lvl1pPr>
              <a:defRPr>
                <a:latin typeface="Univers Condensed" panose="020B0506020202050204" pitchFamily="34" charset="0"/>
              </a:defRPr>
            </a:lvl1pPr>
          </a:lstStyle>
          <a:p>
            <a:endParaRPr dirty="0"/>
          </a:p>
        </p:txBody>
      </p:sp>
      <p:sp>
        <p:nvSpPr>
          <p:cNvPr id="4" name="Holder 4"/>
          <p:cNvSpPr>
            <a:spLocks noGrp="1"/>
          </p:cNvSpPr>
          <p:nvPr>
            <p:ph sz="half" idx="3"/>
          </p:nvPr>
        </p:nvSpPr>
        <p:spPr>
          <a:xfrm>
            <a:off x="6278880" y="1577342"/>
            <a:ext cx="5303520" cy="507831"/>
          </a:xfrm>
          <a:prstGeom prst="rect">
            <a:avLst/>
          </a:prstGeom>
        </p:spPr>
        <p:txBody>
          <a:bodyPr wrap="square" lIns="0" tIns="0" rIns="0" bIns="0">
            <a:spAutoFit/>
          </a:bodyPr>
          <a:lstStyle>
            <a:lvl1pPr>
              <a:defRPr>
                <a:latin typeface="Univers Condensed" panose="020B0506020202050204" pitchFamily="34" charset="0"/>
              </a:defRPr>
            </a:lvl1pPr>
          </a:lstStyle>
          <a:p>
            <a:endParaRPr dirty="0"/>
          </a:p>
        </p:txBody>
      </p:sp>
      <p:sp>
        <p:nvSpPr>
          <p:cNvPr id="5" name="Holder 5"/>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6" name="Holder 6"/>
          <p:cNvSpPr>
            <a:spLocks noGrp="1"/>
          </p:cNvSpPr>
          <p:nvPr>
            <p:ph type="dt" sz="half" idx="6"/>
          </p:nvPr>
        </p:nvSpPr>
        <p:spPr/>
        <p:txBody>
          <a:bodyPr lIns="0" tIns="0" rIns="0" bIns="0"/>
          <a:lstStyle>
            <a:lvl1pPr algn="l">
              <a:defRPr>
                <a:solidFill>
                  <a:schemeClr val="tx1">
                    <a:tint val="75000"/>
                  </a:schemeClr>
                </a:solidFill>
              </a:defRPr>
            </a:lvl1pPr>
          </a:lstStyle>
          <a:p>
            <a:fld id="{6F402F94-DBA6-47BC-A2FC-3155296727DB}" type="datetime1">
              <a:rPr lang="en-US" smtClean="0"/>
              <a:t>9/7/2026</a:t>
            </a:fld>
            <a:endParaRPr lang="en-US"/>
          </a:p>
        </p:txBody>
      </p:sp>
      <p:sp>
        <p:nvSpPr>
          <p:cNvPr id="7" name="Holder 7"/>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616273304"/>
      </p:ext>
    </p:extLst>
  </p:cSld>
  <p:clrMapOvr>
    <a:masterClrMapping/>
  </p:clrMapOvr>
</p:sldLayout>
</file>

<file path=ppt/slideLayouts/slideLayout123.xml><?xml version="1.0" encoding="utf-8"?>
<p:sldLayout xmlns:a="http://schemas.openxmlformats.org/drawingml/2006/main" xmlns:r="http://schemas.openxmlformats.org/officeDocument/2006/relationships" xmlns:p="http://schemas.openxmlformats.org/presentationml/2006/main" type="obj" preserve="1">
  <p:cSld name="Title Only">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4" name="Holder 4"/>
          <p:cNvSpPr>
            <a:spLocks noGrp="1"/>
          </p:cNvSpPr>
          <p:nvPr>
            <p:ph type="dt" sz="half" idx="6"/>
          </p:nvPr>
        </p:nvSpPr>
        <p:spPr/>
        <p:txBody>
          <a:bodyPr lIns="0" tIns="0" rIns="0" bIns="0"/>
          <a:lstStyle>
            <a:lvl1pPr algn="l">
              <a:defRPr>
                <a:solidFill>
                  <a:schemeClr val="tx1">
                    <a:tint val="75000"/>
                  </a:schemeClr>
                </a:solidFill>
              </a:defRPr>
            </a:lvl1pPr>
          </a:lstStyle>
          <a:p>
            <a:fld id="{996EBCF2-39CE-4096-8456-79F5A0F6DB03}" type="datetime1">
              <a:rPr lang="en-US" smtClean="0"/>
              <a:t>9/7/2026</a:t>
            </a:fld>
            <a:endParaRPr lang="en-US"/>
          </a:p>
        </p:txBody>
      </p:sp>
      <p:sp>
        <p:nvSpPr>
          <p:cNvPr id="5" name="Holder 5"/>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194657848"/>
      </p:ext>
    </p:extLst>
  </p:cSld>
  <p:clrMapOvr>
    <a:masterClrMapping/>
  </p:clrMapOvr>
</p:sldLayout>
</file>

<file path=ppt/slideLayouts/slideLayout124.xml><?xml version="1.0" encoding="utf-8"?>
<p:sldLayout xmlns:a="http://schemas.openxmlformats.org/drawingml/2006/main" xmlns:r="http://schemas.openxmlformats.org/officeDocument/2006/relationships" xmlns:p="http://schemas.openxmlformats.org/presentationml/2006/main" type="obj" preserve="1">
  <p:cSld name="Blank">
    <p:spTree>
      <p:nvGrpSpPr>
        <p:cNvPr id="1" name=""/>
        <p:cNvGrpSpPr/>
        <p:nvPr/>
      </p:nvGrpSpPr>
      <p:grpSpPr>
        <a:xfrm>
          <a:off x="0" y="0"/>
          <a:ext cx="0" cy="0"/>
          <a:chOff x="0" y="0"/>
          <a:chExt cx="0" cy="0"/>
        </a:xfrm>
      </p:grpSpPr>
      <p:sp>
        <p:nvSpPr>
          <p:cNvPr id="2" name="Holder 2"/>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3" name="Holder 3"/>
          <p:cNvSpPr>
            <a:spLocks noGrp="1"/>
          </p:cNvSpPr>
          <p:nvPr>
            <p:ph type="dt" sz="half" idx="6"/>
          </p:nvPr>
        </p:nvSpPr>
        <p:spPr/>
        <p:txBody>
          <a:bodyPr lIns="0" tIns="0" rIns="0" bIns="0"/>
          <a:lstStyle>
            <a:lvl1pPr algn="l">
              <a:defRPr>
                <a:solidFill>
                  <a:schemeClr val="tx1">
                    <a:tint val="75000"/>
                  </a:schemeClr>
                </a:solidFill>
              </a:defRPr>
            </a:lvl1pPr>
          </a:lstStyle>
          <a:p>
            <a:fld id="{AA826450-64C4-4473-84DC-DED4CAAECCA2}" type="datetime1">
              <a:rPr lang="en-US" smtClean="0"/>
              <a:t>9/7/2026</a:t>
            </a:fld>
            <a:endParaRPr lang="en-US"/>
          </a:p>
        </p:txBody>
      </p:sp>
      <p:sp>
        <p:nvSpPr>
          <p:cNvPr id="4" name="Holder 4"/>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1470085054"/>
      </p:ext>
    </p:extLst>
  </p:cSld>
  <p:clrMapOvr>
    <a:masterClrMapping/>
  </p:clrMapOvr>
</p:sldLayout>
</file>

<file path=ppt/slideLayouts/slideLayout125.xml><?xml version="1.0" encoding="utf-8"?>
<p:sldLayout xmlns:a="http://schemas.openxmlformats.org/drawingml/2006/main" xmlns:r="http://schemas.openxmlformats.org/officeDocument/2006/relationships" xmlns:p="http://schemas.openxmlformats.org/presentationml/2006/main" userDrawn="1">
  <p:cSld name="Confronto">
    <p:spTree>
      <p:nvGrpSpPr>
        <p:cNvPr id="1" name=""/>
        <p:cNvGrpSpPr/>
        <p:nvPr/>
      </p:nvGrpSpPr>
      <p:grpSpPr>
        <a:xfrm>
          <a:off x="0" y="0"/>
          <a:ext cx="0" cy="0"/>
          <a:chOff x="0" y="0"/>
          <a:chExt cx="0" cy="0"/>
        </a:xfrm>
      </p:grpSpPr>
      <p:sp>
        <p:nvSpPr>
          <p:cNvPr id="3" name="Segnaposto testo 2"/>
          <p:cNvSpPr>
            <a:spLocks noGrp="1"/>
          </p:cNvSpPr>
          <p:nvPr>
            <p:ph type="body" idx="1" hasCustomPrompt="1"/>
          </p:nvPr>
        </p:nvSpPr>
        <p:spPr>
          <a:xfrm>
            <a:off x="480485" y="1412776"/>
            <a:ext cx="5516033" cy="639763"/>
          </a:xfrm>
        </p:spPr>
        <p:txBody>
          <a:bodyPr anchor="b">
            <a:noAutofit/>
          </a:bodyPr>
          <a:lstStyle>
            <a:lvl1pPr marL="0" indent="0" algn="l">
              <a:lnSpc>
                <a:spcPct val="90000"/>
              </a:lnSpc>
              <a:buNone/>
              <a:defRPr sz="1600" b="1">
                <a:latin typeface="Univers Condensed" panose="020B050602020205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FARE CLIC PER MODIFICARE GLI STILI DEL TESTO DELLO SCHEMA</a:t>
            </a:r>
          </a:p>
        </p:txBody>
      </p:sp>
      <p:sp>
        <p:nvSpPr>
          <p:cNvPr id="4" name="Segnaposto contenuto 3"/>
          <p:cNvSpPr>
            <a:spLocks noGrp="1"/>
          </p:cNvSpPr>
          <p:nvPr>
            <p:ph sz="half" idx="2"/>
          </p:nvPr>
        </p:nvSpPr>
        <p:spPr>
          <a:xfrm>
            <a:off x="480000" y="2052539"/>
            <a:ext cx="5516517" cy="4073624"/>
          </a:xfrm>
        </p:spPr>
        <p:txBody>
          <a:bodyPr vert="horz" lIns="91440" tIns="45720" rIns="91440" bIns="45720" rtlCol="0">
            <a:normAutofit/>
          </a:bodyPr>
          <a:lstStyle>
            <a:lvl1pPr algn="l">
              <a:defRPr lang="it-IT" sz="1867">
                <a:latin typeface="Univers Condensed" panose="020B0506020202050204" pitchFamily="34" charset="0"/>
              </a:defRPr>
            </a:lvl1pPr>
            <a:lvl2pPr algn="l">
              <a:defRPr lang="it-IT" sz="1600"/>
            </a:lvl2pPr>
            <a:lvl3pPr algn="l">
              <a:defRPr lang="it-IT" sz="1467"/>
            </a:lvl3pPr>
            <a:lvl4pPr algn="l">
              <a:defRPr lang="it-IT" sz="1400"/>
            </a:lvl4pPr>
            <a:lvl5pPr algn="l">
              <a:defRPr lang="it-IT" sz="1400"/>
            </a:lvl5pPr>
          </a:lstStyle>
          <a:p>
            <a:pPr marL="243411" lvl="0" indent="-243411" algn="just">
              <a:lnSpc>
                <a:spcPct val="150000"/>
              </a:lnSpc>
            </a:pPr>
            <a:r>
              <a:rPr lang="it-IT" dirty="0"/>
              <a:t>Fare clic per modificare gli stili del testo dello schema</a:t>
            </a:r>
          </a:p>
          <a:p>
            <a:pPr marL="836063" lvl="1" indent="-226478" algn="just">
              <a:lnSpc>
                <a:spcPct val="150000"/>
              </a:lnSpc>
            </a:pPr>
            <a:r>
              <a:rPr lang="it-IT" dirty="0"/>
              <a:t>Secondo livello</a:t>
            </a:r>
          </a:p>
          <a:p>
            <a:pPr marL="1430831" lvl="2" indent="-211661" algn="just">
              <a:lnSpc>
                <a:spcPct val="150000"/>
              </a:lnSpc>
            </a:pPr>
            <a:r>
              <a:rPr lang="it-IT" dirty="0"/>
              <a:t>Terzo livello</a:t>
            </a:r>
          </a:p>
          <a:p>
            <a:pPr marL="2034066" lvl="3" indent="-205312" algn="just">
              <a:lnSpc>
                <a:spcPct val="150000"/>
              </a:lnSpc>
            </a:pPr>
            <a:r>
              <a:rPr lang="it-IT" dirty="0"/>
              <a:t>Quarto livello</a:t>
            </a:r>
          </a:p>
          <a:p>
            <a:pPr marL="2626718" lvl="4" indent="-188379" algn="just">
              <a:lnSpc>
                <a:spcPct val="150000"/>
              </a:lnSpc>
            </a:pPr>
            <a:r>
              <a:rPr lang="it-IT" dirty="0"/>
              <a:t>Quinto livello</a:t>
            </a:r>
          </a:p>
        </p:txBody>
      </p:sp>
      <p:sp>
        <p:nvSpPr>
          <p:cNvPr id="5" name="Segnaposto testo 4"/>
          <p:cNvSpPr>
            <a:spLocks noGrp="1"/>
          </p:cNvSpPr>
          <p:nvPr>
            <p:ph type="body" sz="quarter" idx="3" hasCustomPrompt="1"/>
          </p:nvPr>
        </p:nvSpPr>
        <p:spPr>
          <a:xfrm>
            <a:off x="6193368" y="1412776"/>
            <a:ext cx="5508347" cy="639763"/>
          </a:xfrm>
        </p:spPr>
        <p:txBody>
          <a:bodyPr anchor="b">
            <a:noAutofit/>
          </a:bodyPr>
          <a:lstStyle>
            <a:lvl1pPr marL="0" indent="0" algn="l">
              <a:lnSpc>
                <a:spcPct val="90000"/>
              </a:lnSpc>
              <a:buNone/>
              <a:defRPr sz="1600" b="1">
                <a:latin typeface="Univers Condensed" panose="020B0506020202050204" pitchFamily="34" charset="0"/>
              </a:defRPr>
            </a:lvl1pPr>
            <a:lvl2pPr marL="609585" indent="0">
              <a:buNone/>
              <a:defRPr sz="2667" b="1"/>
            </a:lvl2pPr>
            <a:lvl3pPr marL="1219170" indent="0">
              <a:buNone/>
              <a:defRPr sz="2400" b="1"/>
            </a:lvl3pPr>
            <a:lvl4pPr marL="1828754" indent="0">
              <a:buNone/>
              <a:defRPr sz="2133" b="1"/>
            </a:lvl4pPr>
            <a:lvl5pPr marL="2438339" indent="0">
              <a:buNone/>
              <a:defRPr sz="2133" b="1"/>
            </a:lvl5pPr>
            <a:lvl6pPr marL="3047924" indent="0">
              <a:buNone/>
              <a:defRPr sz="2133" b="1"/>
            </a:lvl6pPr>
            <a:lvl7pPr marL="3657509" indent="0">
              <a:buNone/>
              <a:defRPr sz="2133" b="1"/>
            </a:lvl7pPr>
            <a:lvl8pPr marL="4267093" indent="0">
              <a:buNone/>
              <a:defRPr sz="2133" b="1"/>
            </a:lvl8pPr>
            <a:lvl9pPr marL="4876678" indent="0">
              <a:buNone/>
              <a:defRPr sz="2133" b="1"/>
            </a:lvl9pPr>
          </a:lstStyle>
          <a:p>
            <a:pPr lvl="0"/>
            <a:r>
              <a:rPr lang="it-IT" dirty="0"/>
              <a:t>FARE CLIC PER MODIFICARE GLI STILI DEL TESTO DELLO SCHEMA</a:t>
            </a:r>
          </a:p>
        </p:txBody>
      </p:sp>
      <p:sp>
        <p:nvSpPr>
          <p:cNvPr id="6" name="Segnaposto contenuto 5"/>
          <p:cNvSpPr>
            <a:spLocks noGrp="1"/>
          </p:cNvSpPr>
          <p:nvPr>
            <p:ph sz="quarter" idx="4"/>
          </p:nvPr>
        </p:nvSpPr>
        <p:spPr>
          <a:xfrm>
            <a:off x="6193368" y="2052539"/>
            <a:ext cx="5508347" cy="4073624"/>
          </a:xfrm>
        </p:spPr>
        <p:txBody>
          <a:bodyPr vert="horz" lIns="91440" tIns="45720" rIns="91440" bIns="45720" rtlCol="0">
            <a:normAutofit/>
          </a:bodyPr>
          <a:lstStyle>
            <a:lvl1pPr algn="l">
              <a:defRPr lang="it-IT" sz="1867">
                <a:latin typeface="Univers Condensed" panose="020B0506020202050204" pitchFamily="34" charset="0"/>
              </a:defRPr>
            </a:lvl1pPr>
            <a:lvl2pPr algn="l">
              <a:defRPr lang="it-IT" sz="1600"/>
            </a:lvl2pPr>
            <a:lvl3pPr algn="l">
              <a:defRPr lang="it-IT" sz="1467"/>
            </a:lvl3pPr>
            <a:lvl4pPr algn="l">
              <a:defRPr lang="it-IT" sz="1400"/>
            </a:lvl4pPr>
            <a:lvl5pPr algn="l">
              <a:defRPr lang="it-IT" sz="1400"/>
            </a:lvl5pPr>
          </a:lstStyle>
          <a:p>
            <a:pPr marL="243411" lvl="0" indent="-243411" algn="just">
              <a:lnSpc>
                <a:spcPct val="150000"/>
              </a:lnSpc>
            </a:pPr>
            <a:r>
              <a:rPr lang="it-IT" dirty="0"/>
              <a:t>Fare clic per modificare gli stili del testo dello schema</a:t>
            </a:r>
          </a:p>
          <a:p>
            <a:pPr marL="836063" lvl="1" indent="-226478" algn="just">
              <a:lnSpc>
                <a:spcPct val="150000"/>
              </a:lnSpc>
            </a:pPr>
            <a:r>
              <a:rPr lang="it-IT" dirty="0"/>
              <a:t>Secondo livello</a:t>
            </a:r>
          </a:p>
          <a:p>
            <a:pPr marL="1430831" lvl="2" indent="-211661" algn="just">
              <a:lnSpc>
                <a:spcPct val="150000"/>
              </a:lnSpc>
            </a:pPr>
            <a:r>
              <a:rPr lang="it-IT" dirty="0"/>
              <a:t>Terzo livello</a:t>
            </a:r>
          </a:p>
          <a:p>
            <a:pPr marL="2034066" lvl="3" indent="-205312" algn="just">
              <a:lnSpc>
                <a:spcPct val="150000"/>
              </a:lnSpc>
            </a:pPr>
            <a:r>
              <a:rPr lang="it-IT" dirty="0"/>
              <a:t>Quarto livello</a:t>
            </a:r>
          </a:p>
          <a:p>
            <a:pPr marL="2626718" lvl="4" indent="-188379" algn="just">
              <a:lnSpc>
                <a:spcPct val="150000"/>
              </a:lnSpc>
            </a:pPr>
            <a:r>
              <a:rPr lang="it-IT" dirty="0"/>
              <a:t>Quinto livello</a:t>
            </a:r>
          </a:p>
        </p:txBody>
      </p:sp>
      <p:sp>
        <p:nvSpPr>
          <p:cNvPr id="7" name="Segnaposto data 6"/>
          <p:cNvSpPr>
            <a:spLocks noGrp="1"/>
          </p:cNvSpPr>
          <p:nvPr>
            <p:ph type="dt" sz="half" idx="10"/>
          </p:nvPr>
        </p:nvSpPr>
        <p:spPr/>
        <p:txBody>
          <a:bodyPr/>
          <a:lstStyle/>
          <a:p>
            <a:endParaRPr lang="it-IT"/>
          </a:p>
        </p:txBody>
      </p:sp>
      <p:sp>
        <p:nvSpPr>
          <p:cNvPr id="8" name="Segnaposto piè di pagina 7"/>
          <p:cNvSpPr>
            <a:spLocks noGrp="1"/>
          </p:cNvSpPr>
          <p:nvPr>
            <p:ph type="ftr" sz="quarter" idx="11"/>
          </p:nvPr>
        </p:nvSpPr>
        <p:spPr/>
        <p:txBody>
          <a:bodyPr/>
          <a:lstStyle/>
          <a:p>
            <a:endParaRPr lang="it-IT"/>
          </a:p>
        </p:txBody>
      </p:sp>
      <p:sp>
        <p:nvSpPr>
          <p:cNvPr id="10" name="Segnaposto testo 7"/>
          <p:cNvSpPr>
            <a:spLocks noGrp="1"/>
          </p:cNvSpPr>
          <p:nvPr>
            <p:ph type="body" sz="quarter" idx="13"/>
          </p:nvPr>
        </p:nvSpPr>
        <p:spPr>
          <a:xfrm>
            <a:off x="480485" y="740702"/>
            <a:ext cx="11221231" cy="246221"/>
          </a:xfrm>
          <a:noFill/>
        </p:spPr>
        <p:txBody>
          <a:bodyPr wrap="square" rtlCol="0">
            <a:spAutoFit/>
          </a:bodyPr>
          <a:lstStyle>
            <a:lvl1pPr marL="0" indent="0">
              <a:buNone/>
              <a:defRPr lang="it-IT" sz="1600">
                <a:solidFill>
                  <a:schemeClr val="accent3"/>
                </a:solidFill>
                <a:latin typeface="Univers Condensed" panose="020B0506020202050204" pitchFamily="34" charset="0"/>
              </a:defRPr>
            </a:lvl1pPr>
            <a:lvl2pPr>
              <a:defRPr lang="it-IT" sz="2400"/>
            </a:lvl2pPr>
            <a:lvl3pPr>
              <a:defRPr lang="it-IT"/>
            </a:lvl3pPr>
            <a:lvl4pPr>
              <a:defRPr lang="it-IT" sz="2400"/>
            </a:lvl4pPr>
            <a:lvl5pPr>
              <a:defRPr lang="it-IT" sz="2400"/>
            </a:lvl5pPr>
          </a:lstStyle>
          <a:p>
            <a:pPr marL="0" lvl="0"/>
            <a:r>
              <a:rPr lang="it-IT" dirty="0"/>
              <a:t>Fare clic per modificare gli stili del testo dello schema</a:t>
            </a:r>
          </a:p>
        </p:txBody>
      </p:sp>
      <p:sp>
        <p:nvSpPr>
          <p:cNvPr id="11" name="Titolo 1"/>
          <p:cNvSpPr>
            <a:spLocks noGrp="1"/>
          </p:cNvSpPr>
          <p:nvPr>
            <p:ph type="title"/>
          </p:nvPr>
        </p:nvSpPr>
        <p:spPr>
          <a:xfrm>
            <a:off x="480000" y="229810"/>
            <a:ext cx="11221715" cy="507831"/>
          </a:xfrm>
        </p:spPr>
        <p:txBody>
          <a:bodyPr/>
          <a:lstStyle>
            <a:lvl1pPr algn="l">
              <a:defRPr/>
            </a:lvl1pPr>
          </a:lstStyle>
          <a:p>
            <a:r>
              <a:rPr lang="it-IT"/>
              <a:t>Fare clic per modificare stile</a:t>
            </a:r>
          </a:p>
        </p:txBody>
      </p:sp>
      <p:sp>
        <p:nvSpPr>
          <p:cNvPr id="14" name="Slide Number Placeholder 5">
            <a:extLst>
              <a:ext uri="{FF2B5EF4-FFF2-40B4-BE49-F238E27FC236}">
                <a16:creationId xmlns:a16="http://schemas.microsoft.com/office/drawing/2014/main" id="{B3C1B85B-1AB0-4A7C-A48B-3E7C0B5AA727}"/>
              </a:ext>
            </a:extLst>
          </p:cNvPr>
          <p:cNvSpPr>
            <a:spLocks noGrp="1"/>
          </p:cNvSpPr>
          <p:nvPr>
            <p:ph type="sldNum" sz="quarter" idx="12"/>
          </p:nvPr>
        </p:nvSpPr>
        <p:spPr>
          <a:xfrm>
            <a:off x="334433" y="6378562"/>
            <a:ext cx="1344083" cy="164212"/>
          </a:xfrm>
          <a:prstGeom prst="rect">
            <a:avLst/>
          </a:prstGeo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pic>
        <p:nvPicPr>
          <p:cNvPr id="15" name="Immagine 14">
            <a:extLst>
              <a:ext uri="{FF2B5EF4-FFF2-40B4-BE49-F238E27FC236}">
                <a16:creationId xmlns:a16="http://schemas.microsoft.com/office/drawing/2014/main" id="{12EBB557-A8D1-4897-82A9-57A49BC96BCB}"/>
              </a:ext>
            </a:extLst>
          </p:cNvPr>
          <p:cNvPicPr>
            <a:picLocks noChangeAspect="1"/>
          </p:cNvPicPr>
          <p:nvPr userDrawn="1"/>
        </p:nvPicPr>
        <p:blipFill>
          <a:blip r:embed="rId2" cstate="screen">
            <a:extLst>
              <a:ext uri="{28A0092B-C50C-407E-A947-70E740481C1C}">
                <a14:useLocalDpi xmlns:a14="http://schemas.microsoft.com/office/drawing/2010/main" val="0"/>
              </a:ext>
            </a:extLst>
          </a:blip>
          <a:stretch>
            <a:fillRect/>
          </a:stretch>
        </p:blipFill>
        <p:spPr>
          <a:xfrm>
            <a:off x="11085306" y="6297859"/>
            <a:ext cx="819340" cy="367291"/>
          </a:xfrm>
          <a:prstGeom prst="rect">
            <a:avLst/>
          </a:prstGeom>
        </p:spPr>
      </p:pic>
    </p:spTree>
    <p:extLst>
      <p:ext uri="{BB962C8B-B14F-4D97-AF65-F5344CB8AC3E}">
        <p14:creationId xmlns:p14="http://schemas.microsoft.com/office/powerpoint/2010/main" val="2029108466"/>
      </p:ext>
    </p:extLst>
  </p:cSld>
  <p:clrMapOvr>
    <a:masterClrMapping/>
  </p:clrMapOvr>
</p:sldLayout>
</file>

<file path=ppt/slideLayouts/slideLayout126.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977273162"/>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871215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27.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426809168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28.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4075954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129.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09247091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30.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9321464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131.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42355591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132.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89938842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3.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2257117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4.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81720229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5.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82670661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6.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098256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7.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748586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8.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1755697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39.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3761821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0.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606727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1.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3079687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2.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50931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3.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787877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4.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02010855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5.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400709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6.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2103800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47.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5810678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48.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1143845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49.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861985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0.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155938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1.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454930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2.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9281245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3.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13429129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4.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474268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5.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3860385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6.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0345919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7.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1723820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8.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7749595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59.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382931821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160.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4289364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161.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63585425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2.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3726687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163.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399441734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4.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8669782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5.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1766108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6.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559887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7.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927628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8.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515222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69.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476666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0.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109427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1.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2088126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2.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939249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3.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44030026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4.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0247531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5.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4125634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6.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229505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7.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94627262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8.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val="0"/>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239592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79.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49049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0.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6205469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1.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val="0"/>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2194420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2.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3355409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3.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48131217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4.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3509340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5.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8969651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6.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41605881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7.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29254947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8.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35909077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89.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7890943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0.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4947537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1.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53076892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2.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2663661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3.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28629056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4.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40567434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5.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710091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6.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val="0"/>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5682635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7.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val="0"/>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0303825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198.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429334424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199.xml><?xml version="1.0" encoding="utf-8"?>
<p:sldLayout xmlns:a="http://schemas.openxmlformats.org/drawingml/2006/main" xmlns:r="http://schemas.openxmlformats.org/officeDocument/2006/relationships" xmlns:p="http://schemas.openxmlformats.org/presentationml/2006/main" showMasterSp="0" preserve="1"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extLst>
              <p:ext uri="{D42A27DB-BD31-4B8C-83A1-F6EECF244321}">
                <p14:modId xmlns:p14="http://schemas.microsoft.com/office/powerpoint/2010/main" val="2977273162"/>
              </p:ext>
            </p:ext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p>
        </p:txBody>
      </p:sp>
    </p:spTree>
    <p:extLst>
      <p:ext uri="{BB962C8B-B14F-4D97-AF65-F5344CB8AC3E}">
        <p14:creationId xmlns:p14="http://schemas.microsoft.com/office/powerpoint/2010/main" val="231386097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0.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228BCD9-012A-4F1F-8069-A17A18D8F39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228BCD9-012A-4F1F-8069-A17A18D8F39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mn-lt"/>
                <a:ea typeface="+mn-ea"/>
                <a:cs typeface="+mn-cs"/>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atin typeface="+mn-lt"/>
                <a:ea typeface="+mn-ea"/>
                <a:cs typeface="+mn-cs"/>
              </a:defRPr>
            </a:lvl1pPr>
          </a:lstStyle>
          <a:p>
            <a:pPr lvl="0"/>
            <a:r>
              <a:rPr lang="it-IT"/>
              <a:t>Titolo del divisore</a:t>
            </a:r>
          </a:p>
        </p:txBody>
      </p:sp>
    </p:spTree>
    <p:extLst>
      <p:ext uri="{BB962C8B-B14F-4D97-AF65-F5344CB8AC3E}">
        <p14:creationId xmlns:p14="http://schemas.microsoft.com/office/powerpoint/2010/main" val="26396855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01.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449B9B-FACD-4727-BA73-A9FF5557485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449B9B-FACD-4727-BA73-A9FF5557485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8"/>
            <a:ext cx="11523133" cy="4612389"/>
          </a:xfrm>
        </p:spPr>
        <p:txBody>
          <a:bodyPr vert="horz" lIns="0" tIns="0" rIns="0" bIns="0" anchor="t" anchorCtr="0">
            <a:normAutofit/>
          </a:bodyPr>
          <a:lstStyle>
            <a:lvl1pPr algn="l">
              <a:lnSpc>
                <a:spcPct val="100000"/>
              </a:lnSpc>
              <a:defRPr sz="5867" b="0" i="0" baseline="0">
                <a:solidFill>
                  <a:srgbClr val="415064"/>
                </a:solidFill>
                <a:latin typeface="+mj-lt"/>
                <a:ea typeface="+mj-ea"/>
                <a:cs typeface="+mj-cs"/>
              </a:defRPr>
            </a:lvl1pPr>
          </a:lstStyle>
          <a:p>
            <a:r>
              <a:rPr lang="en-US"/>
              <a:t>Call-out è una slide con un testo grande da usare per evidenziare dei concetti chiave che devono risaltare all’interno della presentazione.</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a:latin typeface="+mn-lt"/>
              <a:ea typeface="+mn-ea"/>
              <a:cs typeface="+mn-cs"/>
            </a:endParaRPr>
          </a:p>
        </p:txBody>
      </p:sp>
      <p:sp>
        <p:nvSpPr>
          <p:cNvPr id="19" name="Text Placeholder 2">
            <a:extLst>
              <a:ext uri="{FF2B5EF4-FFF2-40B4-BE49-F238E27FC236}">
                <a16:creationId xmlns:a16="http://schemas.microsoft.com/office/drawing/2014/main" id="{0A0BB9B2-6C38-4093-8504-884F38372103}"/>
              </a:ext>
            </a:extLst>
          </p:cNvPr>
          <p:cNvSpPr>
            <a:spLocks noGrp="1" noChangeAspect="1"/>
          </p:cNvSpPr>
          <p:nvPr>
            <p:ph type="body" idx="14"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 che può essere facoltativo</a:t>
            </a:r>
          </a:p>
        </p:txBody>
      </p:sp>
    </p:spTree>
    <p:extLst>
      <p:ext uri="{BB962C8B-B14F-4D97-AF65-F5344CB8AC3E}">
        <p14:creationId xmlns:p14="http://schemas.microsoft.com/office/powerpoint/2010/main" val="339289236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02.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060FB6A6-9725-43DF-9FC0-EA978426B97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060FB6A6-9725-43DF-9FC0-EA978426B97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vert="horz" lIns="0" tIns="0" rIns="0" bIns="0" anchor="t" anchorCtr="0">
            <a:normAutofit/>
          </a:bodyPr>
          <a:lstStyle>
            <a:lvl1pPr algn="l">
              <a:lnSpc>
                <a:spcPct val="100000"/>
              </a:lnSpc>
              <a:spcBef>
                <a:spcPts val="800"/>
              </a:spcBef>
              <a:spcAft>
                <a:spcPts val="800"/>
              </a:spcAft>
              <a:defRPr sz="1867" b="0" i="0" baseline="0">
                <a:solidFill>
                  <a:srgbClr val="415064"/>
                </a:solidFill>
                <a:latin typeface="+mj-lt"/>
                <a:ea typeface="+mj-ea"/>
                <a:cs typeface="+mj-cs"/>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sed do </a:t>
            </a:r>
            <a:r>
              <a:rPr lang="it-IT" dirty="0" err="1"/>
              <a:t>eiusmod</a:t>
            </a:r>
            <a:r>
              <a:rPr lang="it-IT" dirty="0"/>
              <a:t> </a:t>
            </a:r>
            <a:r>
              <a:rPr lang="it-IT" dirty="0" err="1"/>
              <a:t>tempor</a:t>
            </a:r>
            <a:r>
              <a:rPr lang="it-IT" dirty="0"/>
              <a:t> incidi </a:t>
            </a:r>
            <a:r>
              <a:rPr lang="it-IT" dirty="0" err="1"/>
              <a:t>dunt</a:t>
            </a:r>
            <a:r>
              <a:rPr lang="it-IT" dirty="0"/>
              <a:t> ut labore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 </a:t>
            </a:r>
            <a:endParaRPr lang="en-US"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0559301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03.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970CF785-3F04-4678-8A07-538FAC323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970CF785-3F04-4678-8A07-538FAC323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6"/>
          </a:xfrm>
        </p:spPr>
        <p:txBody>
          <a:bodyPr lIns="0" tIns="0" rIns="0" bIns="0" anchor="t" anchorCtr="0">
            <a:no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sz="2667">
                <a:latin typeface="+mn-lt"/>
                <a:ea typeface="+mn-ea"/>
                <a:cs typeface="+mn-cs"/>
              </a:defRPr>
            </a:lvl1pPr>
          </a:lstStyle>
          <a:p>
            <a:r>
              <a:rPr lang="en-US"/>
              <a:t>Click icon to add picture</a:t>
            </a:r>
            <a:endParaRPr lang="it-IT"/>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0"/>
            <a:ext cx="4224867" cy="4485885"/>
          </a:xfrm>
        </p:spPr>
        <p:txBody>
          <a:bodyPr vert="horz" lIns="0" tIns="0" rIns="0" bIns="0" anchor="t" anchorCtr="0">
            <a:normAutofit/>
          </a:bodyPr>
          <a:lstStyle>
            <a:lvl1pPr algn="l">
              <a:lnSpc>
                <a:spcPct val="100000"/>
              </a:lnSpc>
              <a:spcBef>
                <a:spcPts val="800"/>
              </a:spcBef>
              <a:spcAft>
                <a:spcPts val="800"/>
              </a:spcAft>
              <a:defRPr sz="1867" b="0" i="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15" name="Segnaposto testo 5">
            <a:extLst>
              <a:ext uri="{FF2B5EF4-FFF2-40B4-BE49-F238E27FC236}">
                <a16:creationId xmlns:a16="http://schemas.microsoft.com/office/drawing/2014/main" id="{4EB3E0BB-2190-4650-88B3-F10349CF0E84}"/>
              </a:ext>
            </a:extLst>
          </p:cNvPr>
          <p:cNvSpPr>
            <a:spLocks noGrp="1"/>
          </p:cNvSpPr>
          <p:nvPr>
            <p:ph type="body" sz="quarter" idx="15" hasCustomPrompt="1"/>
          </p:nvPr>
        </p:nvSpPr>
        <p:spPr>
          <a:xfrm>
            <a:off x="334433" y="797859"/>
            <a:ext cx="8593667" cy="383116"/>
          </a:xfrm>
        </p:spPr>
        <p:txBody>
          <a:bodyPr lIns="0" tIns="0" rIns="0" bIns="0" anchor="t">
            <a:noAutofit/>
          </a:bodyPr>
          <a:lstStyle>
            <a:lvl1pPr marL="0" indent="0">
              <a:buNone/>
              <a:defRPr sz="2133">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66454453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04.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graphicFrame>
        <p:nvGraphicFramePr>
          <p:cNvPr id="7" name="Object 6" hidden="1">
            <a:extLst>
              <a:ext uri="{FF2B5EF4-FFF2-40B4-BE49-F238E27FC236}">
                <a16:creationId xmlns:a16="http://schemas.microsoft.com/office/drawing/2014/main" id="{50F2CDA2-5409-453C-8EBB-E65669BDC17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7" name="Object 6" hidden="1">
                        <a:extLst>
                          <a:ext uri="{FF2B5EF4-FFF2-40B4-BE49-F238E27FC236}">
                            <a16:creationId xmlns:a16="http://schemas.microsoft.com/office/drawing/2014/main" id="{50F2CDA2-5409-453C-8EBB-E65669BDC17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400" b="1" i="0">
                <a:solidFill>
                  <a:srgbClr val="415064"/>
                </a:solidFill>
                <a:latin typeface="+mn-lt"/>
                <a:ea typeface="+mn-ea"/>
                <a:cs typeface="+mn-cs"/>
              </a:defRPr>
            </a:lvl1pPr>
            <a:lvl2pPr marL="457178" indent="0">
              <a:buNone/>
              <a:defRPr sz="2000">
                <a:solidFill>
                  <a:schemeClr val="tx1">
                    <a:tint val="75000"/>
                  </a:schemeClr>
                </a:solidFill>
              </a:defRPr>
            </a:lvl2pPr>
            <a:lvl3pPr marL="914354" indent="0">
              <a:buNone/>
              <a:defRPr sz="1800">
                <a:solidFill>
                  <a:schemeClr val="tx1">
                    <a:tint val="75000"/>
                  </a:schemeClr>
                </a:solidFill>
              </a:defRPr>
            </a:lvl3pPr>
            <a:lvl4pPr marL="1371532" indent="0">
              <a:buNone/>
              <a:defRPr sz="1600">
                <a:solidFill>
                  <a:schemeClr val="tx1">
                    <a:tint val="75000"/>
                  </a:schemeClr>
                </a:solidFill>
              </a:defRPr>
            </a:lvl4pPr>
            <a:lvl5pPr marL="1828709" indent="0">
              <a:buNone/>
              <a:defRPr sz="1600">
                <a:solidFill>
                  <a:schemeClr val="tx1">
                    <a:tint val="75000"/>
                  </a:schemeClr>
                </a:solidFill>
              </a:defRPr>
            </a:lvl5pPr>
            <a:lvl6pPr marL="2285886" indent="0">
              <a:buNone/>
              <a:defRPr sz="1600">
                <a:solidFill>
                  <a:schemeClr val="tx1">
                    <a:tint val="75000"/>
                  </a:schemeClr>
                </a:solidFill>
              </a:defRPr>
            </a:lvl6pPr>
            <a:lvl7pPr marL="2743062" indent="0">
              <a:buNone/>
              <a:defRPr sz="1600">
                <a:solidFill>
                  <a:schemeClr val="tx1">
                    <a:tint val="75000"/>
                  </a:schemeClr>
                </a:solidFill>
              </a:defRPr>
            </a:lvl7pPr>
            <a:lvl8pPr marL="3200240" indent="0">
              <a:buNone/>
              <a:defRPr sz="1600">
                <a:solidFill>
                  <a:schemeClr val="tx1">
                    <a:tint val="75000"/>
                  </a:schemeClr>
                </a:solidFill>
              </a:defRPr>
            </a:lvl8pPr>
            <a:lvl9pPr marL="3657418" indent="0">
              <a:buNone/>
              <a:defRPr sz="1600">
                <a:solidFill>
                  <a:schemeClr val="tx1">
                    <a:tint val="75000"/>
                  </a:schemeClr>
                </a:solidFill>
              </a:defRPr>
            </a:lvl9pPr>
          </a:lstStyle>
          <a:p>
            <a:pPr lvl="0"/>
            <a:r>
              <a:rPr lang="it-IT"/>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mn-lt"/>
              <a:ea typeface="+mn-ea"/>
              <a:cs typeface="+mn-cs"/>
            </a:endParaRPr>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1"/>
            <a:ext cx="3395133" cy="2285337"/>
          </a:xfrm>
          <a:prstGeom prst="rect">
            <a:avLst/>
          </a:prstGeom>
        </p:spPr>
        <p:txBody>
          <a:bodyPr vert="horz" wrap="none" lIns="121920" tIns="60960" rIns="121920" bIns="60960" rtlCol="0" anchor="b">
            <a:normAutofit/>
          </a:bodyPr>
          <a:lstStyle/>
          <a:p>
            <a:pPr algn="l"/>
            <a:endParaRPr lang="it-IT" sz="2400" b="0" i="0">
              <a:latin typeface="+mn-lt"/>
              <a:ea typeface="+mn-ea"/>
              <a:cs typeface="+mn-cs"/>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vert="horz" lIns="0" tIns="0" rIns="0" bIns="0" anchor="b" anchorCtr="0">
            <a:noAutofit/>
          </a:bodyPr>
          <a:lstStyle>
            <a:lvl1pPr algn="l">
              <a:lnSpc>
                <a:spcPct val="100000"/>
              </a:lnSpc>
              <a:defRPr sz="1333" b="0" i="0" baseline="0">
                <a:solidFill>
                  <a:srgbClr val="415064"/>
                </a:solidFill>
                <a:latin typeface="+mj-lt"/>
                <a:ea typeface="+mj-ea"/>
                <a:cs typeface="+mj-cs"/>
              </a:defRPr>
            </a:lvl1pPr>
          </a:lstStyle>
          <a:p>
            <a:r>
              <a:rPr lang="it-IT"/>
              <a:t>Testo lorem ipsum dolor sit amet, consectetur adipiscing elit, sed do eiusmod tempor incidi dunt ut labore et dolore magna aliqua. Ut enim ad minim veniam, quis nostrud exercitation ullamco laboris nisi ut aliquip ex ea commodo consequat. </a:t>
            </a:r>
            <a:endParaRPr lang="en-US"/>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6"/>
            <a:ext cx="8593667" cy="4517804"/>
          </a:xfrm>
        </p:spPr>
        <p:txBody>
          <a:bodyPr lIns="91440" tIns="45720" rIns="91440" bIns="45720"/>
          <a:lstStyle>
            <a:lvl1pPr marL="231637" indent="-231637">
              <a:lnSpc>
                <a:spcPct val="90000"/>
              </a:lnSpc>
              <a:spcBef>
                <a:spcPts val="1053"/>
              </a:spcBef>
              <a:spcAft>
                <a:spcPts val="0"/>
              </a:spcAft>
              <a:buFont typeface="Arial" panose="020B0604020202020204" pitchFamily="34" charset="0"/>
              <a:buChar char="•"/>
              <a:defRPr sz="2667">
                <a:latin typeface="+mn-lt"/>
                <a:ea typeface="+mn-ea"/>
                <a:cs typeface="+mn-cs"/>
              </a:defRPr>
            </a:lvl1pPr>
          </a:lstStyle>
          <a:p>
            <a:r>
              <a:rPr lang="en-US"/>
              <a:t>Click icon to add chart</a:t>
            </a:r>
            <a:endParaRPr lang="it-IT"/>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9"/>
          </a:xfrm>
        </p:spPr>
        <p:txBody>
          <a:bodyPr lIns="0" tIns="0" rIns="0" bIns="0"/>
          <a:lstStyle>
            <a:lvl1pPr marL="0" indent="0">
              <a:buNone/>
              <a:defRPr lang="it-IT" sz="2133" b="0" i="0" kern="1200" dirty="0">
                <a:solidFill>
                  <a:srgbClr val="797979"/>
                </a:solidFill>
                <a:latin typeface="+mn-lt"/>
                <a:ea typeface="+mn-ea"/>
                <a:cs typeface="+mn-cs"/>
              </a:defRPr>
            </a:lvl1pPr>
          </a:lstStyle>
          <a:p>
            <a:pPr lvl="0"/>
            <a:r>
              <a:rPr lang="it-IT"/>
              <a:t>Sottotitolo</a:t>
            </a:r>
          </a:p>
        </p:txBody>
      </p:sp>
    </p:spTree>
    <p:extLst>
      <p:ext uri="{BB962C8B-B14F-4D97-AF65-F5344CB8AC3E}">
        <p14:creationId xmlns:p14="http://schemas.microsoft.com/office/powerpoint/2010/main" val="391433752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05.xml><?xml version="1.0" encoding="utf-8"?>
<p:sldLayout xmlns:a="http://schemas.openxmlformats.org/drawingml/2006/main" xmlns:r="http://schemas.openxmlformats.org/officeDocument/2006/relationships" xmlns:p="http://schemas.openxmlformats.org/presentationml/2006/main" preserve="1" userDrawn="1">
  <p:cSld name="Title Only">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B006113-DBA0-41EC-ACE3-6EBAF5AD006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B006113-DBA0-41EC-ACE3-6EBAF5AD006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1" name="Title 10">
            <a:extLst>
              <a:ext uri="{FF2B5EF4-FFF2-40B4-BE49-F238E27FC236}">
                <a16:creationId xmlns:a16="http://schemas.microsoft.com/office/drawing/2014/main" id="{94E758CF-94C2-44F9-BBF9-9D816C20EEE2}"/>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13370607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6.xml><?xml version="1.0" encoding="utf-8"?>
<p:sldLayout xmlns:a="http://schemas.openxmlformats.org/drawingml/2006/main" xmlns:r="http://schemas.openxmlformats.org/officeDocument/2006/relationships" xmlns:p="http://schemas.openxmlformats.org/presentationml/2006/main" preserve="1" userDrawn="1">
  <p:cSld name="Title and Text">
    <p:bg>
      <p:bgPr>
        <a:solidFill>
          <a:schemeClr val="bg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617F156A-10D0-435D-95B1-D7768F29813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617F156A-10D0-435D-95B1-D7768F29813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Text Placeholder 7">
            <a:extLst>
              <a:ext uri="{FF2B5EF4-FFF2-40B4-BE49-F238E27FC236}">
                <a16:creationId xmlns:a16="http://schemas.microsoft.com/office/drawing/2014/main" id="{1F54B2F8-C51F-4566-BAC0-8A0C8E575488}"/>
              </a:ext>
            </a:extLst>
          </p:cNvPr>
          <p:cNvSpPr>
            <a:spLocks noGrp="1"/>
          </p:cNvSpPr>
          <p:nvPr>
            <p:ph type="body" sz="quarter" idx="10"/>
          </p:nvPr>
        </p:nvSpPr>
        <p:spPr>
          <a:xfrm>
            <a:off x="334435" y="2085629"/>
            <a:ext cx="11523132" cy="3909819"/>
          </a:xfrm>
        </p:spPr>
        <p:txBody>
          <a:bodyPr/>
          <a:lstStyle>
            <a:lvl1pPr>
              <a:lnSpc>
                <a:spcPct val="100000"/>
              </a:lnSpc>
              <a:spcBef>
                <a:spcPts val="0"/>
              </a:spcBef>
              <a:spcAft>
                <a:spcPts val="0"/>
              </a:spcAft>
              <a:defRPr sz="2133">
                <a:latin typeface="+mn-lt"/>
                <a:ea typeface="+mn-ea"/>
                <a:cs typeface="+mn-cs"/>
              </a:defRPr>
            </a:lvl1pPr>
            <a:lvl2pPr>
              <a:lnSpc>
                <a:spcPct val="100000"/>
              </a:lnSpc>
              <a:spcBef>
                <a:spcPts val="0"/>
              </a:spcBef>
              <a:spcAft>
                <a:spcPts val="0"/>
              </a:spcAft>
              <a:defRPr sz="2133">
                <a:latin typeface="+mn-lt"/>
                <a:ea typeface="+mn-ea"/>
                <a:cs typeface="+mn-cs"/>
              </a:defRPr>
            </a:lvl2pPr>
            <a:lvl3pPr>
              <a:lnSpc>
                <a:spcPct val="100000"/>
              </a:lnSpc>
              <a:spcBef>
                <a:spcPts val="0"/>
              </a:spcBef>
              <a:spcAft>
                <a:spcPts val="0"/>
              </a:spcAft>
              <a:defRPr sz="2133">
                <a:latin typeface="+mn-lt"/>
                <a:ea typeface="+mn-ea"/>
                <a:cs typeface="+mn-cs"/>
              </a:defRPr>
            </a:lvl3pPr>
            <a:lvl4pPr>
              <a:lnSpc>
                <a:spcPct val="100000"/>
              </a:lnSpc>
              <a:spcBef>
                <a:spcPts val="0"/>
              </a:spcBef>
              <a:spcAft>
                <a:spcPts val="0"/>
              </a:spcAft>
              <a:defRPr sz="2933">
                <a:latin typeface="+mn-lt"/>
                <a:ea typeface="+mn-ea"/>
                <a:cs typeface="+mn-cs"/>
              </a:defRPr>
            </a:lvl4pPr>
            <a:lvl5pPr>
              <a:lnSpc>
                <a:spcPct val="100000"/>
              </a:lnSpc>
              <a:spcBef>
                <a:spcPts val="0"/>
              </a:spcBef>
              <a:spcAft>
                <a:spcPts val="0"/>
              </a:spcAft>
              <a:defRPr sz="2933">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A3FD7911-66D3-4E34-96AB-00957A8447AD}"/>
              </a:ext>
            </a:extLst>
          </p:cNvPr>
          <p:cNvSpPr>
            <a:spLocks noGrp="1"/>
          </p:cNvSpPr>
          <p:nvPr>
            <p:ph type="title" hasCustomPrompt="1"/>
          </p:nvPr>
        </p:nvSpPr>
        <p:spPr>
          <a:xfrm>
            <a:off x="334435" y="357719"/>
            <a:ext cx="11523132" cy="443199"/>
          </a:xfrm>
        </p:spPr>
        <p:txBody>
          <a:bodyPr vert="horz">
            <a:spAutoFit/>
          </a:bodyPr>
          <a:lstStyle>
            <a:lvl1pPr>
              <a:defRPr sz="3200">
                <a:latin typeface="+mj-lt"/>
                <a:ea typeface="+mj-ea"/>
                <a:cs typeface="+mj-cs"/>
              </a:defRPr>
            </a:lvl1pPr>
          </a:lstStyle>
          <a:p>
            <a:r>
              <a:rPr lang="en-US"/>
              <a:t>Click to add title</a:t>
            </a:r>
          </a:p>
        </p:txBody>
      </p:sp>
    </p:spTree>
    <p:extLst>
      <p:ext uri="{BB962C8B-B14F-4D97-AF65-F5344CB8AC3E}">
        <p14:creationId xmlns:p14="http://schemas.microsoft.com/office/powerpoint/2010/main" val="10073439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7.xml><?xml version="1.0" encoding="utf-8"?>
<p:sldLayout xmlns:a="http://schemas.openxmlformats.org/drawingml/2006/main" xmlns:r="http://schemas.openxmlformats.org/officeDocument/2006/relationships" xmlns:p="http://schemas.openxmlformats.org/presentationml/2006/main" preserve="1" userDrawn="1">
  <p:cSld name="Gray slice heading">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8ED32218-E21A-4B8F-82D3-F0E90770E8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8ED32218-E21A-4B8F-82D3-F0E90770E8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8" name="Rectangle 7"/>
          <p:cNvSpPr/>
          <p:nvPr userDrawn="1"/>
        </p:nvSpPr>
        <p:spPr bwMode="ltGray">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endParaRPr>
          </a:p>
        </p:txBody>
      </p:sp>
      <p:sp>
        <p:nvSpPr>
          <p:cNvPr id="9" name="Title 1"/>
          <p:cNvSpPr>
            <a:spLocks noGrp="1"/>
          </p:cNvSpPr>
          <p:nvPr>
            <p:ph type="title" hasCustomPrompt="1"/>
          </p:nvPr>
        </p:nvSpPr>
        <p:spPr bwMode="ltGray">
          <a:xfrm>
            <a:off x="334435" y="1544273"/>
            <a:ext cx="3747967" cy="1495795"/>
          </a:xfrm>
          <a:noFill/>
        </p:spPr>
        <p:txBody>
          <a:bodyPr vert="horz" wrap="square" lIns="0" tIns="0" rIns="320040" bIns="0" anchor="b">
            <a:noAutofit/>
          </a:bodyPr>
          <a:lstStyle>
            <a:lvl1pPr>
              <a:defRPr sz="3200">
                <a:solidFill>
                  <a:schemeClr val="tx2"/>
                </a:solidFill>
                <a:latin typeface="+mj-lt"/>
                <a:ea typeface="+mj-ea"/>
                <a:cs typeface="+mj-cs"/>
              </a:defRPr>
            </a:lvl1pPr>
          </a:lstStyle>
          <a:p>
            <a:r>
              <a:rPr lang="en-US"/>
              <a:t>Click to add title</a:t>
            </a: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2" name="Slide Number Placeholder 5">
            <a:extLst>
              <a:ext uri="{FF2B5EF4-FFF2-40B4-BE49-F238E27FC236}">
                <a16:creationId xmlns:a16="http://schemas.microsoft.com/office/drawing/2014/main" id="{88557A02-CCA7-4F09-BE51-852DA504575B}"/>
              </a:ext>
            </a:extLst>
          </p:cNvPr>
          <p:cNvSpPr txBox="1">
            <a:spLocks/>
          </p:cNvSpPr>
          <p:nvPr userDrawn="1"/>
        </p:nvSpPr>
        <p:spPr>
          <a:xfrm>
            <a:off x="226857" y="6378542"/>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9663636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8.xml><?xml version="1.0" encoding="utf-8"?>
<p:sldLayout xmlns:a="http://schemas.openxmlformats.org/drawingml/2006/main" xmlns:r="http://schemas.openxmlformats.org/officeDocument/2006/relationships" xmlns:p="http://schemas.openxmlformats.org/presentationml/2006/main" showMasterSp="0" preserve="1">
  <p:cSld name="Section header box">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3768A506-D0B4-43FD-9497-666B8AE23B5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3768A506-D0B4-43FD-9497-666B8AE23B5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p:cNvSpPr>
            <a:spLocks noGrp="1"/>
          </p:cNvSpPr>
          <p:nvPr>
            <p:ph type="title" hasCustomPrompt="1"/>
          </p:nvPr>
        </p:nvSpPr>
        <p:spPr bwMode="blackWhite">
          <a:xfrm>
            <a:off x="334435" y="2668041"/>
            <a:ext cx="11523132" cy="3201027"/>
          </a:xfrm>
          <a:prstGeom prst="rect">
            <a:avLst/>
          </a:prstGeom>
          <a:ln w="9525">
            <a:solidFill>
              <a:schemeClr val="bg1"/>
            </a:solidFill>
          </a:ln>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9" name="Rectangle 58"/>
          <p:cNvSpPr/>
          <p:nvPr userDrawn="1"/>
        </p:nvSpPr>
        <p:spPr bwMode="white">
          <a:xfrm>
            <a:off x="334433" y="1428131"/>
            <a:ext cx="947672" cy="947672"/>
          </a:xfrm>
          <a:prstGeom prst="rect">
            <a:avLst/>
          </a:prstGeom>
          <a:noFill/>
          <a:ln>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pic>
        <p:nvPicPr>
          <p:cNvPr id="13" name="Immagine 8">
            <a:extLst>
              <a:ext uri="{FF2B5EF4-FFF2-40B4-BE49-F238E27FC236}">
                <a16:creationId xmlns:a16="http://schemas.microsoft.com/office/drawing/2014/main" id="{AED9DF1D-C1FE-4813-B7EE-98EF56F03C0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30659E2-875D-4FB2-A116-7F7D15932E89}"/>
              </a:ext>
            </a:extLst>
          </p:cNvPr>
          <p:cNvSpPr txBox="1">
            <a:spLocks/>
          </p:cNvSpPr>
          <p:nvPr userDrawn="1"/>
        </p:nvSpPr>
        <p:spPr>
          <a:xfrm>
            <a:off x="334433" y="6306825"/>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12682788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09.xml><?xml version="1.0" encoding="utf-8"?>
<p:sldLayout xmlns:a="http://schemas.openxmlformats.org/drawingml/2006/main" xmlns:r="http://schemas.openxmlformats.org/officeDocument/2006/relationships" xmlns:p="http://schemas.openxmlformats.org/presentationml/2006/main" showMasterSp="0" preserve="1" userDrawn="1">
  <p:cSld name="Section header line">
    <p:bg bwMode="black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BFDC08-059E-44B0-9E18-4ED303A0CFC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BFDC08-059E-44B0-9E18-4ED303A0CFC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bg1"/>
                </a:solidFill>
                <a:latin typeface="+mj-lt"/>
                <a:ea typeface="+mj-ea"/>
                <a:cs typeface="+mj-cs"/>
                <a:sym typeface="Trebuchet MS" panose="020B0603020202020204" pitchFamily="34" charset="0"/>
              </a:defRPr>
            </a:lvl1pPr>
          </a:lstStyle>
          <a:p>
            <a:r>
              <a:rPr lang="en-US"/>
              <a:t>Click to add big statement text</a:t>
            </a:r>
          </a:p>
        </p:txBody>
      </p:sp>
      <p:cxnSp>
        <p:nvCxnSpPr>
          <p:cNvPr id="148" name="Straight Connector 147"/>
          <p:cNvCxnSpPr/>
          <p:nvPr userDrawn="1"/>
        </p:nvCxnSpPr>
        <p:spPr bwMode="white">
          <a:xfrm>
            <a:off x="334436" y="3680016"/>
            <a:ext cx="11860769" cy="0"/>
          </a:xfrm>
          <a:prstGeom prst="line">
            <a:avLst/>
          </a:prstGeom>
          <a:ln w="19050"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0" name="Immagine 8">
            <a:extLst>
              <a:ext uri="{FF2B5EF4-FFF2-40B4-BE49-F238E27FC236}">
                <a16:creationId xmlns:a16="http://schemas.microsoft.com/office/drawing/2014/main" id="{87E6D5E0-2CAB-47EF-AFE5-355D9CFA258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26FD2180-13A8-4635-B248-947CD390349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29906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0.xml><?xml version="1.0" encoding="utf-8"?>
<p:sldLayout xmlns:a="http://schemas.openxmlformats.org/drawingml/2006/main" xmlns:r="http://schemas.openxmlformats.org/officeDocument/2006/relationships" xmlns:p="http://schemas.openxmlformats.org/presentationml/2006/main" showMasterSp="0" preserve="1" userDrawn="1">
  <p:cSld name="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38120B9-7ED2-44C7-AF9B-533E79AE7FF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38120B9-7ED2-44C7-AF9B-533E79AE7FF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6" name="Rectangle 25"/>
          <p:cNvSpPr/>
          <p:nvPr userDrawn="1"/>
        </p:nvSpPr>
        <p:spPr bwMode="white">
          <a:xfrm>
            <a:off x="2" y="0"/>
            <a:ext cx="4079508"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7"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FBAC688-DD1D-4FC3-9453-EB40FD2E509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C7C0CC3C-048F-45D4-BE35-9C33EFE3888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14385591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1.xml><?xml version="1.0" encoding="utf-8"?>
<p:sldLayout xmlns:a="http://schemas.openxmlformats.org/drawingml/2006/main" xmlns:r="http://schemas.openxmlformats.org/officeDocument/2006/relationships" xmlns:p="http://schemas.openxmlformats.org/presentationml/2006/main" showMasterSp="0" preserve="1" userDrawn="1">
  <p:cSld name="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7784365A-F2BC-4145-A8B0-C17EA9D6C42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7784365A-F2BC-4145-A8B0-C17EA9D6C42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3" name="Rectangle 12"/>
          <p:cNvSpPr/>
          <p:nvPr userDrawn="1"/>
        </p:nvSpPr>
        <p:spPr bwMode="white">
          <a:xfrm>
            <a:off x="2" y="0"/>
            <a:ext cx="7171956"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6" name="Title 5">
            <a:extLst>
              <a:ext uri="{FF2B5EF4-FFF2-40B4-BE49-F238E27FC236}">
                <a16:creationId xmlns:a16="http://schemas.microsoft.com/office/drawing/2014/main" id="{2E2F6E00-2FD8-4E08-B226-BA66A794EB32}"/>
              </a:ext>
            </a:extLst>
          </p:cNvPr>
          <p:cNvSpPr>
            <a:spLocks noGrp="1"/>
          </p:cNvSpPr>
          <p:nvPr>
            <p:ph type="title" hasCustomPrompt="1"/>
          </p:nvPr>
        </p:nvSpPr>
        <p:spPr>
          <a:xfrm>
            <a:off x="334435" y="357719"/>
            <a:ext cx="6552367" cy="443199"/>
          </a:xfrm>
        </p:spPr>
        <p:txBody>
          <a:bodyPr vert="horz">
            <a:spAutoFit/>
          </a:bodyPr>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CEE6D001-89C4-476B-A257-631996281B3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1" name="Slide Number Placeholder 5">
            <a:extLst>
              <a:ext uri="{FF2B5EF4-FFF2-40B4-BE49-F238E27FC236}">
                <a16:creationId xmlns:a16="http://schemas.microsoft.com/office/drawing/2014/main" id="{EDEB9651-94F9-4C62-80E6-2F7CF2D3DD3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8351191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2.xml><?xml version="1.0" encoding="utf-8"?>
<p:sldLayout xmlns:a="http://schemas.openxmlformats.org/drawingml/2006/main" xmlns:r="http://schemas.openxmlformats.org/officeDocument/2006/relationships" xmlns:p="http://schemas.openxmlformats.org/presentationml/2006/main" showMasterSp="0" preserve="1" userDrawn="1">
  <p:cSld name="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2361674-FA8D-4E7D-A0B1-BDA5C27985B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2361674-FA8D-4E7D-A0B1-BDA5C27985B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1"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32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7" name="Immagine 8">
            <a:extLst>
              <a:ext uri="{FF2B5EF4-FFF2-40B4-BE49-F238E27FC236}">
                <a16:creationId xmlns:a16="http://schemas.microsoft.com/office/drawing/2014/main" id="{FF8287E1-5CE5-4AF7-AC45-E2D39835AB8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C98F3EAE-4F98-4558-8672-C0EF47A7C77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9441127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3.xml><?xml version="1.0" encoding="utf-8"?>
<p:sldLayout xmlns:a="http://schemas.openxmlformats.org/drawingml/2006/main" xmlns:r="http://schemas.openxmlformats.org/officeDocument/2006/relationships" xmlns:p="http://schemas.openxmlformats.org/presentationml/2006/main" showMasterSp="0" preserve="1" userDrawn="1">
  <p:cSld name="Green half">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0B3AF2B-C75C-4A79-AC78-2FA47A8D7CC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0B3AF2B-C75C-4A79-AC78-2FA47A8D7CC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1" name="Picture 10"/>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2" name="Rectangle 11"/>
          <p:cNvSpPr/>
          <p:nvPr userDrawn="1"/>
        </p:nvSpPr>
        <p:spPr>
          <a:xfrm>
            <a:off x="6096000" y="0"/>
            <a:ext cx="6096000" cy="6858000"/>
          </a:xfrm>
          <a:prstGeom prst="rect">
            <a:avLst/>
          </a:pr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3"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4" name="Title 1"/>
          <p:cNvSpPr>
            <a:spLocks noGrp="1"/>
          </p:cNvSpPr>
          <p:nvPr>
            <p:ph type="title" hasCustomPrompt="1"/>
          </p:nvPr>
        </p:nvSpPr>
        <p:spPr bwMode="black">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ACAF9153-8037-4CC7-B9B1-AE9B5F5F33F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615659" y="6137080"/>
            <a:ext cx="1066064" cy="477891"/>
          </a:xfrm>
          <a:prstGeom prst="rect">
            <a:avLst/>
          </a:prstGeom>
        </p:spPr>
      </p:pic>
      <p:sp>
        <p:nvSpPr>
          <p:cNvPr id="19" name="Slide Number Placeholder 5">
            <a:extLst>
              <a:ext uri="{FF2B5EF4-FFF2-40B4-BE49-F238E27FC236}">
                <a16:creationId xmlns:a16="http://schemas.microsoft.com/office/drawing/2014/main" id="{389B99E6-02EC-474A-80B7-12E7578481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704612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4.xml><?xml version="1.0" encoding="utf-8"?>
<p:sldLayout xmlns:a="http://schemas.openxmlformats.org/drawingml/2006/main" xmlns:r="http://schemas.openxmlformats.org/officeDocument/2006/relationships" xmlns:p="http://schemas.openxmlformats.org/presentationml/2006/main" showMasterSp="0" preserve="1" userDrawn="1">
  <p:cSld name="Green two third">
    <p:bg bwMode="grayWhite">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533DE73-17BF-42C8-A740-46AAFAE7D62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533DE73-17BF-42C8-A740-46AAFAE7D62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0" name="Rectangle 9"/>
          <p:cNvSpPr/>
          <p:nvPr userDrawn="1"/>
        </p:nvSpPr>
        <p:spPr bwMode="gray">
          <a:xfrm>
            <a:off x="7819546" y="0"/>
            <a:ext cx="4372457" cy="6858000"/>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1"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5" name="Copyright" hidden="1"/>
          <p:cNvSpPr txBox="1"/>
          <p:nvPr userDrawn="1"/>
        </p:nvSpPr>
        <p:spPr>
          <a:xfrm rot="16200000">
            <a:off x="9486903" y="3917291"/>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4" name="Title 1"/>
          <p:cNvSpPr>
            <a:spLocks noGrp="1"/>
          </p:cNvSpPr>
          <p:nvPr>
            <p:ph type="title" hasCustomPrompt="1"/>
          </p:nvPr>
        </p:nvSpPr>
        <p:spPr bwMode="blackWhite">
          <a:xfrm>
            <a:off x="334435" y="1804651"/>
            <a:ext cx="6543119"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edit title</a:t>
            </a:r>
          </a:p>
        </p:txBody>
      </p:sp>
      <p:pic>
        <p:nvPicPr>
          <p:cNvPr id="17" name="Immagine 8">
            <a:extLst>
              <a:ext uri="{FF2B5EF4-FFF2-40B4-BE49-F238E27FC236}">
                <a16:creationId xmlns:a16="http://schemas.microsoft.com/office/drawing/2014/main" id="{DEA3A845-F4D4-4EF4-B7C6-7DDB008ED3B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F6579EFC-B6C4-4D39-A4C2-B2AFEA51AA8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8191990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5.xml><?xml version="1.0" encoding="utf-8"?>
<p:sldLayout xmlns:a="http://schemas.openxmlformats.org/drawingml/2006/main" xmlns:r="http://schemas.openxmlformats.org/officeDocument/2006/relationships" xmlns:p="http://schemas.openxmlformats.org/presentationml/2006/main" showMasterSp="0" preserve="1" userDrawn="1">
  <p:cSld name="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DFC9755C-7D14-4E35-A462-8F3BE66D5B3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DFC9755C-7D14-4E35-A462-8F3BE66D5B3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2"/>
          </a:solidFill>
          <a:ln>
            <a:noFill/>
          </a:ln>
          <a:effectLst/>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7"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3200" baseline="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3" name="Immagine 8">
            <a:extLst>
              <a:ext uri="{FF2B5EF4-FFF2-40B4-BE49-F238E27FC236}">
                <a16:creationId xmlns:a16="http://schemas.microsoft.com/office/drawing/2014/main" id="{49DAF236-0BF0-48B4-84D3-4FB03F34DE3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96740C5E-8FC4-4B23-9FC4-B4836E6F0CF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16655356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6.xml><?xml version="1.0" encoding="utf-8"?>
<p:sldLayout xmlns:a="http://schemas.openxmlformats.org/drawingml/2006/main" xmlns:r="http://schemas.openxmlformats.org/officeDocument/2006/relationships" xmlns:p="http://schemas.openxmlformats.org/presentationml/2006/main" showMasterSp="0" preserve="1" userDrawn="1">
  <p:cSld name="Green left arrow">
    <p:bg>
      <p:bgPr>
        <a:solidFill>
          <a:srgbClr val="F2F2F2"/>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E05A794A-96F4-480E-9632-C38560C5FB9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E05A794A-96F4-480E-9632-C38560C5FB9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6" name="Freeform 14"/>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3" name="Title 2"/>
          <p:cNvSpPr>
            <a:spLocks noGrp="1"/>
          </p:cNvSpPr>
          <p:nvPr>
            <p:ph type="title" hasCustomPrompt="1"/>
          </p:nvPr>
        </p:nvSpPr>
        <p:spPr>
          <a:xfrm>
            <a:off x="334435" y="2764206"/>
            <a:ext cx="2774205" cy="1314311"/>
          </a:xfrm>
        </p:spPr>
        <p:txBody>
          <a:bodyPr vert="horz" anchor="ctr" anchorCtr="0">
            <a:noAutofit/>
          </a:bodyPr>
          <a:lstStyle>
            <a:lvl1pPr>
              <a:defRPr sz="3200" baseline="0">
                <a:solidFill>
                  <a:srgbClr val="FFFFFF"/>
                </a:solidFill>
                <a:latin typeface="+mj-lt"/>
                <a:ea typeface="+mj-ea"/>
                <a:cs typeface="+mj-cs"/>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2A3F10D3-2047-4B38-944C-B650FC084DA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7F21979A-0E50-4DE6-B794-2FE52497234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98035546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7.xml><?xml version="1.0" encoding="utf-8"?>
<p:sldLayout xmlns:a="http://schemas.openxmlformats.org/drawingml/2006/main" xmlns:r="http://schemas.openxmlformats.org/officeDocument/2006/relationships" xmlns:p="http://schemas.openxmlformats.org/presentationml/2006/main" showMasterSp="0" preserve="1" userDrawn="1">
  <p:cSld name="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3" name="Pentagon 3"/>
          <p:cNvSpPr/>
          <p:nvPr userDrawn="1"/>
        </p:nvSpPr>
        <p:spPr bwMode="white">
          <a:xfrm>
            <a:off x="1" y="0"/>
            <a:ext cx="5426920"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5" name="Picture 14"/>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6" name="Immagine 8">
            <a:extLst>
              <a:ext uri="{FF2B5EF4-FFF2-40B4-BE49-F238E27FC236}">
                <a16:creationId xmlns:a16="http://schemas.microsoft.com/office/drawing/2014/main" id="{88D9F09F-8579-4783-AA87-AFBE6DFDF56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5761DB7C-A7F2-4789-AE27-C0716BBD5C3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400400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8.xml><?xml version="1.0" encoding="utf-8"?>
<p:sldLayout xmlns:a="http://schemas.openxmlformats.org/drawingml/2006/main" xmlns:r="http://schemas.openxmlformats.org/officeDocument/2006/relationships" xmlns:p="http://schemas.openxmlformats.org/presentationml/2006/main" showMasterSp="0" preserve="1" userDrawn="1">
  <p:cSld name="Green arrow one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21D5A0A-4317-423C-B146-45AF97C418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21D5A0A-4317-423C-B146-45AF97C418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4"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5" name="Immagine 8">
            <a:extLst>
              <a:ext uri="{FF2B5EF4-FFF2-40B4-BE49-F238E27FC236}">
                <a16:creationId xmlns:a16="http://schemas.microsoft.com/office/drawing/2014/main" id="{91DC7840-09B6-4910-BA26-5E02DF74722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9F67104F-059A-456A-961C-53D2C28AD831}"/>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9708780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19.xml><?xml version="1.0" encoding="utf-8"?>
<p:sldLayout xmlns:a="http://schemas.openxmlformats.org/drawingml/2006/main" xmlns:r="http://schemas.openxmlformats.org/officeDocument/2006/relationships" xmlns:p="http://schemas.openxmlformats.org/presentationml/2006/main" showMasterSp="0" preserve="1" userDrawn="1">
  <p:cSld name="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013D55E-8FAC-4815-B635-65B454A2F1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013D55E-8FAC-4815-B635-65B454A2F1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4" name="Pentagon 8"/>
          <p:cNvSpPr/>
          <p:nvPr userDrawn="1"/>
        </p:nvSpPr>
        <p:spPr bwMode="white">
          <a:xfrm>
            <a:off x="1" y="0"/>
            <a:ext cx="6363547" cy="6858000"/>
          </a:xfrm>
          <a:prstGeom prst="homePlate">
            <a:avLst>
              <a:gd name="adj" fmla="val 12939"/>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30D63D7A-D695-45C9-8D0F-526D4E8A412C}"/>
              </a:ext>
            </a:extLst>
          </p:cNvPr>
          <p:cNvSpPr>
            <a:spLocks noGrp="1"/>
          </p:cNvSpPr>
          <p:nvPr>
            <p:ph type="title" hasCustomPrompt="1"/>
          </p:nvPr>
        </p:nvSpPr>
        <p:spPr>
          <a:xfrm>
            <a:off x="334435" y="357719"/>
            <a:ext cx="4969213" cy="443199"/>
          </a:xfrm>
        </p:spPr>
        <p:txBody>
          <a:bodyPr vert="horz"/>
          <a:lstStyle>
            <a:lvl1pPr>
              <a:defRPr sz="3200">
                <a:latin typeface="+mj-lt"/>
                <a:ea typeface="+mj-ea"/>
                <a:cs typeface="+mj-cs"/>
              </a:defRPr>
            </a:lvl1pPr>
          </a:lstStyle>
          <a:p>
            <a:r>
              <a:rPr lang="en-US"/>
              <a:t>Click to add title</a:t>
            </a:r>
          </a:p>
        </p:txBody>
      </p:sp>
      <p:pic>
        <p:nvPicPr>
          <p:cNvPr id="19" name="Immagine 8">
            <a:extLst>
              <a:ext uri="{FF2B5EF4-FFF2-40B4-BE49-F238E27FC236}">
                <a16:creationId xmlns:a16="http://schemas.microsoft.com/office/drawing/2014/main" id="{1D472173-8BEE-4D8C-B1DE-F9AD6801653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20" name="Slide Number Placeholder 5">
            <a:extLst>
              <a:ext uri="{FF2B5EF4-FFF2-40B4-BE49-F238E27FC236}">
                <a16:creationId xmlns:a16="http://schemas.microsoft.com/office/drawing/2014/main" id="{F775688A-1093-4C82-A743-C843DE957FB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47561664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20.xml><?xml version="1.0" encoding="utf-8"?>
<p:sldLayout xmlns:a="http://schemas.openxmlformats.org/drawingml/2006/main" xmlns:r="http://schemas.openxmlformats.org/officeDocument/2006/relationships" xmlns:p="http://schemas.openxmlformats.org/presentationml/2006/main" showMasterSp="0" preserve="1" userDrawn="1">
  <p:cSld name="Green arrow half">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C9A470C0-81EA-4E4A-9C07-376EB9E24F5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C9A470C0-81EA-4E4A-9C07-376EB9E24F5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4" name="Pentagon 8"/>
          <p:cNvSpPr/>
          <p:nvPr userDrawn="1"/>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4" name="Title 3">
            <a:extLst>
              <a:ext uri="{FF2B5EF4-FFF2-40B4-BE49-F238E27FC236}">
                <a16:creationId xmlns:a16="http://schemas.microsoft.com/office/drawing/2014/main" id="{86719BBB-7510-4256-A7DF-600A68DB2C93}"/>
              </a:ext>
            </a:extLst>
          </p:cNvPr>
          <p:cNvSpPr>
            <a:spLocks noGrp="1"/>
          </p:cNvSpPr>
          <p:nvPr>
            <p:ph type="title" hasCustomPrompt="1"/>
          </p:nvPr>
        </p:nvSpPr>
        <p:spPr>
          <a:xfrm>
            <a:off x="334435" y="357719"/>
            <a:ext cx="4969213"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80C5828B-D6C6-4099-80A0-E4FC322A32D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7F9E71FD-7FBA-40BF-ADBE-D035D8C5BF39}"/>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420810320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21.xml><?xml version="1.0" encoding="utf-8"?>
<p:sldLayout xmlns:a="http://schemas.openxmlformats.org/drawingml/2006/main" xmlns:r="http://schemas.openxmlformats.org/officeDocument/2006/relationships" xmlns:p="http://schemas.openxmlformats.org/presentationml/2006/main" showMasterSp="0" preserve="1" userDrawn="1">
  <p:cSld name="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6979569-2837-4D11-8CF3-E3B771E7BD6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6979569-2837-4D11-8CF3-E3B771E7BD6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6" name="Picture 15"/>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4" name="Title 3">
            <a:extLst>
              <a:ext uri="{FF2B5EF4-FFF2-40B4-BE49-F238E27FC236}">
                <a16:creationId xmlns:a16="http://schemas.microsoft.com/office/drawing/2014/main" id="{A99244E0-37B1-4CEE-8722-003D0EE29350}"/>
              </a:ext>
            </a:extLst>
          </p:cNvPr>
          <p:cNvSpPr>
            <a:spLocks noGrp="1"/>
          </p:cNvSpPr>
          <p:nvPr>
            <p:ph type="title" hasCustomPrompt="1"/>
          </p:nvPr>
        </p:nvSpPr>
        <p:spPr>
          <a:xfrm>
            <a:off x="334435" y="357719"/>
            <a:ext cx="6552367" cy="443199"/>
          </a:xfrm>
        </p:spPr>
        <p:txBody>
          <a:bodyPr vert="horz"/>
          <a:lstStyle>
            <a:lvl1pPr>
              <a:defRPr sz="3200">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7CA8772E-CB8C-44A0-BF60-63ACCA26D2B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C40E75D-2011-43E4-9B7D-25A16F4374D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0881848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2.xml><?xml version="1.0" encoding="utf-8"?>
<p:sldLayout xmlns:a="http://schemas.openxmlformats.org/drawingml/2006/main" xmlns:r="http://schemas.openxmlformats.org/officeDocument/2006/relationships" xmlns:p="http://schemas.openxmlformats.org/presentationml/2006/main" showMasterSp="0" preserve="1" userDrawn="1">
  <p:cSld name="Green arrow two third">
    <p:bg>
      <p:bgPr>
        <a:solidFill>
          <a:srgbClr val="F2F2F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80696E0-6DEB-47B3-B70B-995D9E432F57}"/>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80696E0-6DEB-47B3-B70B-995D9E432F57}"/>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4" name="Title 3">
            <a:extLst>
              <a:ext uri="{FF2B5EF4-FFF2-40B4-BE49-F238E27FC236}">
                <a16:creationId xmlns:a16="http://schemas.microsoft.com/office/drawing/2014/main" id="{87205D76-50DA-4F75-85E0-1949D53D98A9}"/>
              </a:ext>
            </a:extLst>
          </p:cNvPr>
          <p:cNvSpPr>
            <a:spLocks noGrp="1"/>
          </p:cNvSpPr>
          <p:nvPr>
            <p:ph type="title" hasCustomPrompt="1"/>
          </p:nvPr>
        </p:nvSpPr>
        <p:spPr>
          <a:xfrm>
            <a:off x="334435" y="357719"/>
            <a:ext cx="6552367"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1D006B53-EFBD-4C2A-A98C-53700E06B2B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23864F1C-8F39-43DD-9D4E-093D1B91CAB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3636700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3.xml><?xml version="1.0" encoding="utf-8"?>
<p:sldLayout xmlns:a="http://schemas.openxmlformats.org/drawingml/2006/main" xmlns:r="http://schemas.openxmlformats.org/officeDocument/2006/relationships" xmlns:p="http://schemas.openxmlformats.org/presentationml/2006/main" showMasterSp="0" preserve="1" userDrawn="1">
  <p:cSld name="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6FD584B-9390-416B-8BFF-8B09C98A4EDF}"/>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6FD584B-9390-416B-8BFF-8B09C98A4EDF}"/>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1" name="Immagine 8">
            <a:extLst>
              <a:ext uri="{FF2B5EF4-FFF2-40B4-BE49-F238E27FC236}">
                <a16:creationId xmlns:a16="http://schemas.microsoft.com/office/drawing/2014/main" id="{538DC126-B747-4415-8024-8803A4E12906}"/>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5A97C092-F465-41BA-B108-CCD6ADD8CA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8318665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4.xml><?xml version="1.0" encoding="utf-8"?>
<p:sldLayout xmlns:a="http://schemas.openxmlformats.org/drawingml/2006/main" xmlns:r="http://schemas.openxmlformats.org/officeDocument/2006/relationships" xmlns:p="http://schemas.openxmlformats.org/presentationml/2006/main" preserve="1" userDrawn="1">
  <p:cSld name="Big statement icon">
    <p:bg>
      <p:bgPr>
        <a:solidFill>
          <a:schemeClr val="bg1">
            <a:lumMod val="95000"/>
          </a:schemeClr>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2AED64B1-B515-4AD0-9CB0-466D3CC8C27D}"/>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2AED64B1-B515-4AD0-9CB0-466D3CC8C27D}"/>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9547959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5.xml><?xml version="1.0" encoding="utf-8"?>
<p:sldLayout xmlns:a="http://schemas.openxmlformats.org/drawingml/2006/main" xmlns:r="http://schemas.openxmlformats.org/officeDocument/2006/relationships" xmlns:p="http://schemas.openxmlformats.org/presentationml/2006/main" showMasterSp="0" preserve="1" userDrawn="1">
  <p:cSld name="Quote">
    <p:bg>
      <p:bgPr>
        <a:solidFill>
          <a:schemeClr val="accent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9B7ABF1D-2721-4A1D-A909-CD5A0EC2A89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37ACDB5F-405F-4F34-871B-9F28FAD8A2D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317263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6.xml><?xml version="1.0" encoding="utf-8"?>
<p:sldLayout xmlns:a="http://schemas.openxmlformats.org/drawingml/2006/main" xmlns:r="http://schemas.openxmlformats.org/officeDocument/2006/relationships" xmlns:p="http://schemas.openxmlformats.org/presentationml/2006/main" showMasterSp="0" preserve="1" userDrawn="1">
  <p:cSld name="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B3567F9A-30A3-4A19-B91D-4EE69AFC74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B3567F9A-30A3-4A19-B91D-4EE69AFC74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C09700A0-D407-4693-A7AF-6D3FE49296D0}"/>
              </a:ext>
            </a:extLst>
          </p:cNvPr>
          <p:cNvSpPr>
            <a:spLocks noGrp="1"/>
          </p:cNvSpPr>
          <p:nvPr>
            <p:ph type="title" hasCustomPrompt="1"/>
          </p:nvPr>
        </p:nvSpPr>
        <p:spPr>
          <a:xfrm>
            <a:off x="334435" y="357719"/>
            <a:ext cx="11523132" cy="443199"/>
          </a:xfrm>
        </p:spPr>
        <p:txBody>
          <a:bodyPr vert="horz"/>
          <a:lstStyle>
            <a:lvl1pPr>
              <a:defRPr sz="3200">
                <a:solidFill>
                  <a:schemeClr val="bg1"/>
                </a:solidFill>
                <a:latin typeface="+mj-lt"/>
                <a:ea typeface="+mj-ea"/>
                <a:cs typeface="+mj-cs"/>
              </a:defRPr>
            </a:lvl1pPr>
          </a:lstStyle>
          <a:p>
            <a:r>
              <a:rPr lang="en-US"/>
              <a:t>Click to add title</a:t>
            </a:r>
          </a:p>
        </p:txBody>
      </p:sp>
      <p:pic>
        <p:nvPicPr>
          <p:cNvPr id="13" name="Immagine 8">
            <a:extLst>
              <a:ext uri="{FF2B5EF4-FFF2-40B4-BE49-F238E27FC236}">
                <a16:creationId xmlns:a16="http://schemas.microsoft.com/office/drawing/2014/main" id="{188423CC-82A4-46C1-957C-A8DEE7AC171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68CC28E8-B6EF-4C69-9D25-431D210C0DD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3517311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7.xml><?xml version="1.0" encoding="utf-8"?>
<p:sldLayout xmlns:a="http://schemas.openxmlformats.org/drawingml/2006/main" xmlns:r="http://schemas.openxmlformats.org/officeDocument/2006/relationships" xmlns:p="http://schemas.openxmlformats.org/presentationml/2006/main" type="blank" preserve="1">
  <p:cSld name="Blank">
    <p:bg>
      <p:bgPr>
        <a:solidFill>
          <a:schemeClr val="bg2"/>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5C0D0CFD-440E-4A1A-B6D4-557ECE34D84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5C0D0CFD-440E-4A1A-B6D4-557ECE34D84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2848663842"/>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8.xml><?xml version="1.0" encoding="utf-8"?>
<p:sldLayout xmlns:a="http://schemas.openxmlformats.org/drawingml/2006/main" xmlns:r="http://schemas.openxmlformats.org/officeDocument/2006/relationships" xmlns:p="http://schemas.openxmlformats.org/presentationml/2006/main" showMasterSp="0" preserve="1" userDrawn="1">
  <p:cSld name="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DA4FCD8-DC3A-4CAD-B804-D58BBAFFE6AA}"/>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DA4FCD8-DC3A-4CAD-B804-D58BBAFFE6AA}"/>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6" name="Immagine 8">
            <a:extLst>
              <a:ext uri="{FF2B5EF4-FFF2-40B4-BE49-F238E27FC236}">
                <a16:creationId xmlns:a16="http://schemas.microsoft.com/office/drawing/2014/main" id="{5D9462D5-0E11-4205-9DE1-E34A9D86F13B}"/>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5CC5FD53-A1F6-4C22-8AA8-F5F8EF13042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6784292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29.xml><?xml version="1.0" encoding="utf-8"?>
<p:sldLayout xmlns:a="http://schemas.openxmlformats.org/drawingml/2006/main" xmlns:r="http://schemas.openxmlformats.org/officeDocument/2006/relationships" xmlns:p="http://schemas.openxmlformats.org/presentationml/2006/main" preserve="1" userDrawn="1">
  <p:cSld name="Disclaimer">
    <p:bg>
      <p:bgPr>
        <a:solidFill>
          <a:schemeClr val="bg2"/>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1884ED4-4D0F-4FFD-9A7C-FF6BB1468F4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1884ED4-4D0F-4FFD-9A7C-FF6BB1468F4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6"/>
          <p:cNvSpPr txBox="1">
            <a:spLocks/>
          </p:cNvSpPr>
          <p:nvPr/>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9" name="Straight Connector 8"/>
          <p:cNvCxnSpPr/>
          <p:nvPr/>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5" name="Text Placeholder 4">
            <a:extLst>
              <a:ext uri="{FF2B5EF4-FFF2-40B4-BE49-F238E27FC236}">
                <a16:creationId xmlns:a16="http://schemas.microsoft.com/office/drawing/2014/main" id="{02927E80-90BA-4A23-BFE1-EE80866C4BA5}"/>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305932353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0.xml><?xml version="1.0" encoding="utf-8"?>
<p:sldLayout xmlns:a="http://schemas.openxmlformats.org/drawingml/2006/main" xmlns:r="http://schemas.openxmlformats.org/officeDocument/2006/relationships" xmlns:p="http://schemas.openxmlformats.org/presentationml/2006/main" showMasterSp="0" type="blank" preserve="1">
  <p:cSld name="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Titolo 1">
            <a:extLst>
              <a:ext uri="{FF2B5EF4-FFF2-40B4-BE49-F238E27FC236}">
                <a16:creationId xmlns:a16="http://schemas.microsoft.com/office/drawing/2014/main" id="{D82889BE-D7BE-4285-81A6-B5C5CB9E71B3}"/>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752A10B1-920C-44FC-B422-8D133820DEF7}"/>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7767D7F3-2145-4012-A509-E3AF0DAE419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3752567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1.xml><?xml version="1.0" encoding="utf-8"?>
<p:sldLayout xmlns:a="http://schemas.openxmlformats.org/drawingml/2006/main" xmlns:r="http://schemas.openxmlformats.org/officeDocument/2006/relationships" xmlns:p="http://schemas.openxmlformats.org/presentationml/2006/main" preserve="1">
  <p:cSld name="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684D243-7589-4C83-91A5-33B71493701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684D243-7589-4C83-91A5-33B71493701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grpSp>
        <p:nvGrpSpPr>
          <p:cNvPr id="4" name="Group 3">
            <a:extLst>
              <a:ext uri="{FF2B5EF4-FFF2-40B4-BE49-F238E27FC236}">
                <a16:creationId xmlns:a16="http://schemas.microsoft.com/office/drawing/2014/main" id="{0BE80820-0410-4E17-98B9-AA215B2C3EB5}"/>
              </a:ext>
            </a:extLst>
          </p:cNvPr>
          <p:cNvGrpSpPr/>
          <p:nvPr userDrawn="1"/>
        </p:nvGrpSpPr>
        <p:grpSpPr>
          <a:xfrm>
            <a:off x="-600" y="-1"/>
            <a:ext cx="12193800" cy="6858001"/>
            <a:chOff x="-450" y="-1"/>
            <a:chExt cx="9145350" cy="5143501"/>
          </a:xfrm>
        </p:grpSpPr>
        <p:sp>
          <p:nvSpPr>
            <p:cNvPr id="50" name="No fly zone"/>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1" name="Baselines / anchors"/>
            <p:cNvGrpSpPr/>
            <p:nvPr userDrawn="1"/>
          </p:nvGrpSpPr>
          <p:grpSpPr>
            <a:xfrm>
              <a:off x="-450" y="467100"/>
              <a:ext cx="9144900" cy="4073893"/>
              <a:chOff x="12623800" y="622800"/>
              <a:chExt cx="11176000" cy="5536800"/>
            </a:xfrm>
          </p:grpSpPr>
          <p:cxnSp>
            <p:nvCxnSpPr>
              <p:cNvPr id="77" name="Straight Connector 76"/>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8" name="Straight Connector 77"/>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4" name="Straight Connector 133"/>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5" name="Straight Connector 134"/>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6" name="Straight Connector 135"/>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137" name="Straight Connector 136"/>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2" name="Gutter space"/>
            <p:cNvGrpSpPr/>
            <p:nvPr userDrawn="1"/>
          </p:nvGrpSpPr>
          <p:grpSpPr>
            <a:xfrm>
              <a:off x="472500" y="467663"/>
              <a:ext cx="8153026" cy="4095464"/>
              <a:chOff x="1277000" y="623550"/>
              <a:chExt cx="9638000" cy="5537047"/>
            </a:xfrm>
          </p:grpSpPr>
          <p:sp>
            <p:nvSpPr>
              <p:cNvPr id="66" name="Rectangle 34"/>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7" name="Rectangle 35"/>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6"/>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7"/>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8"/>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9"/>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40"/>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1"/>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2"/>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3"/>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4"/>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3" name="Slide edges"/>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4" name="Footnote measure"/>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7" name="Whitespace measure"/>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8" name="Five column measure"/>
            <p:cNvGrpSpPr/>
            <p:nvPr userDrawn="1"/>
          </p:nvGrpSpPr>
          <p:grpSpPr>
            <a:xfrm>
              <a:off x="250825" y="4471914"/>
              <a:ext cx="8642350" cy="59652"/>
              <a:chOff x="629400" y="5975122"/>
              <a:chExt cx="10933200" cy="79536"/>
            </a:xfrm>
          </p:grpSpPr>
          <p:sp>
            <p:nvSpPr>
              <p:cNvPr id="61" name="Rectangle 5"/>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2" name="Rectangle 7"/>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9"/>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11"/>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3"/>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9" name="Live area"/>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0" name="Footnote example"/>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151305452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2.xml><?xml version="1.0" encoding="utf-8"?>
<p:sldLayout xmlns:a="http://schemas.openxmlformats.org/drawingml/2006/main" xmlns:r="http://schemas.openxmlformats.org/officeDocument/2006/relationships" xmlns:p="http://schemas.openxmlformats.org/presentationml/2006/main" showMasterSp="0" preserve="1" userDrawn="1">
  <p:cSld name="D. Title Slide">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Diapositiva think-cell" r:id="rId4" imgW="384" imgH="384" progId="TCLayout.ActiveDocument.1">
                  <p:embed/>
                </p:oleObj>
              </mc:Choice>
              <mc:Fallback>
                <p:oleObj name="Diapositiva think-cell" r:id="rId4" imgW="384" imgH="384" progId="TCLayout.ActiveDocument.1">
                  <p:embed/>
                  <p:pic>
                    <p:nvPicPr>
                      <p:cNvPr id="3" name="Object 2"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2" name="Rectangle 1"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a:solidFill>
                <a:srgbClr val="FFFFFF"/>
              </a:solidFill>
              <a:latin typeface="+mn-lt"/>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65B59A3-F9DA-46EC-B11A-530564B2A3FE}"/>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mn-lt"/>
                <a:ea typeface="+mn-ea"/>
                <a:cs typeface="+mn-cs"/>
              </a:defRPr>
            </a:lvl1pPr>
          </a:lstStyle>
          <a:p>
            <a:pPr lvl="0">
              <a:buNone/>
            </a:pPr>
            <a:r>
              <a:rPr lang="en-US"/>
              <a:t>Subtitle in sentence case</a:t>
            </a:r>
          </a:p>
        </p:txBody>
      </p:sp>
      <p:sp>
        <p:nvSpPr>
          <p:cNvPr id="17" name="Title 1">
            <a:extLst>
              <a:ext uri="{FF2B5EF4-FFF2-40B4-BE49-F238E27FC236}">
                <a16:creationId xmlns:a16="http://schemas.microsoft.com/office/drawing/2014/main" id="{87B5F764-F1AB-4789-8765-B0469A74FA58}"/>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mj-lt"/>
                <a:ea typeface="+mj-ea"/>
                <a:cs typeface="+mj-cs"/>
              </a:defRPr>
            </a:lvl1pPr>
          </a:lstStyle>
          <a:p>
            <a:pPr marL="0" lvl="0" indent="0">
              <a:lnSpc>
                <a:spcPct val="110000"/>
              </a:lnSpc>
              <a:spcBef>
                <a:spcPts val="600"/>
              </a:spcBef>
              <a:spcAft>
                <a:spcPts val="300"/>
              </a:spcAft>
              <a:buFont typeface="Arial" panose="020B0604020202020204" pitchFamily="34" charset="0"/>
            </a:pPr>
            <a:r>
              <a:rPr lang="en-US"/>
              <a:t>Title in Title Case</a:t>
            </a:r>
          </a:p>
        </p:txBody>
      </p:sp>
      <p:pic>
        <p:nvPicPr>
          <p:cNvPr id="19" name="Immagine 13">
            <a:extLst>
              <a:ext uri="{FF2B5EF4-FFF2-40B4-BE49-F238E27FC236}">
                <a16:creationId xmlns:a16="http://schemas.microsoft.com/office/drawing/2014/main" id="{A31CDF65-552B-4E88-AAA7-943B4F1F7F4D}"/>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72397385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ext>
  </p:extLst>
</p:sldLayout>
</file>

<file path=ppt/slideLayouts/slideLayout233.xml><?xml version="1.0" encoding="utf-8"?>
<p:sldLayout xmlns:a="http://schemas.openxmlformats.org/drawingml/2006/main" xmlns:r="http://schemas.openxmlformats.org/officeDocument/2006/relationships" xmlns:p="http://schemas.openxmlformats.org/presentationml/2006/main" preserve="1" userDrawn="1">
  <p:cSld name="D. Title Only">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BD92867E-11CE-41DC-9C8A-63569BC36853}"/>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BD92867E-11CE-41DC-9C8A-63569BC36853}"/>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4" name="Title 3">
            <a:extLst>
              <a:ext uri="{FF2B5EF4-FFF2-40B4-BE49-F238E27FC236}">
                <a16:creationId xmlns:a16="http://schemas.microsoft.com/office/drawing/2014/main" id="{D200B6A7-940F-4CE8-A42A-CF7925799851}"/>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Tree>
    <p:extLst>
      <p:ext uri="{BB962C8B-B14F-4D97-AF65-F5344CB8AC3E}">
        <p14:creationId xmlns:p14="http://schemas.microsoft.com/office/powerpoint/2010/main" val="350079169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3240">
          <p15:clr>
            <a:srgbClr val="FBAE40"/>
          </p15:clr>
        </p15:guide>
      </p15:sldGuideLst>
    </p:ext>
  </p:extLst>
</p:sldLayout>
</file>

<file path=ppt/slideLayouts/slideLayout234.xml><?xml version="1.0" encoding="utf-8"?>
<p:sldLayout xmlns:a="http://schemas.openxmlformats.org/drawingml/2006/main" xmlns:r="http://schemas.openxmlformats.org/officeDocument/2006/relationships" xmlns:p="http://schemas.openxmlformats.org/presentationml/2006/main" preserve="1" userDrawn="1">
  <p:cSld name="D. Title and Text">
    <p:spTree>
      <p:nvGrpSpPr>
        <p:cNvPr id="1" name=""/>
        <p:cNvGrpSpPr/>
        <p:nvPr/>
      </p:nvGrpSpPr>
      <p:grpSpPr>
        <a:xfrm>
          <a:off x="0" y="0"/>
          <a:ext cx="0" cy="0"/>
          <a:chOff x="0" y="0"/>
          <a:chExt cx="0" cy="0"/>
        </a:xfrm>
      </p:grpSpPr>
      <p:graphicFrame>
        <p:nvGraphicFramePr>
          <p:cNvPr id="5" name="Object 4" hidden="1">
            <a:extLst>
              <a:ext uri="{FF2B5EF4-FFF2-40B4-BE49-F238E27FC236}">
                <a16:creationId xmlns:a16="http://schemas.microsoft.com/office/drawing/2014/main" id="{9FC23F8F-7927-4735-B36B-8B42A0745C80}"/>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5" name="Object 4" hidden="1">
                        <a:extLst>
                          <a:ext uri="{FF2B5EF4-FFF2-40B4-BE49-F238E27FC236}">
                            <a16:creationId xmlns:a16="http://schemas.microsoft.com/office/drawing/2014/main" id="{9FC23F8F-7927-4735-B36B-8B42A0745C80}"/>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2" name="Title 1">
            <a:extLst>
              <a:ext uri="{FF2B5EF4-FFF2-40B4-BE49-F238E27FC236}">
                <a16:creationId xmlns:a16="http://schemas.microsoft.com/office/drawing/2014/main" id="{AB083126-25E7-42D8-B799-608CFD4DF6C3}"/>
              </a:ext>
            </a:extLst>
          </p:cNvPr>
          <p:cNvSpPr>
            <a:spLocks noGrp="1"/>
          </p:cNvSpPr>
          <p:nvPr>
            <p:ph type="title" hasCustomPrompt="1"/>
          </p:nvPr>
        </p:nvSpPr>
        <p:spPr/>
        <p:txBody>
          <a:bodyPr vert="horz"/>
          <a:lstStyle>
            <a:lvl1pPr>
              <a:defRPr>
                <a:latin typeface="+mj-lt"/>
                <a:ea typeface="+mj-ea"/>
                <a:cs typeface="+mj-cs"/>
              </a:defRPr>
            </a:lvl1pPr>
          </a:lstStyle>
          <a:p>
            <a:r>
              <a:rPr lang="en-US"/>
              <a:t>Click to add title</a:t>
            </a:r>
          </a:p>
        </p:txBody>
      </p:sp>
      <p:sp>
        <p:nvSpPr>
          <p:cNvPr id="6" name="Text Placeholder 5">
            <a:extLst>
              <a:ext uri="{FF2B5EF4-FFF2-40B4-BE49-F238E27FC236}">
                <a16:creationId xmlns:a16="http://schemas.microsoft.com/office/drawing/2014/main" id="{FAD1DA01-0E73-44DE-A132-B4FF1E70A315}"/>
              </a:ext>
            </a:extLst>
          </p:cNvPr>
          <p:cNvSpPr>
            <a:spLocks noGrp="1"/>
          </p:cNvSpPr>
          <p:nvPr>
            <p:ph type="body" sz="quarter" idx="10"/>
          </p:nvPr>
        </p:nvSpPr>
        <p:spPr>
          <a:xfrm>
            <a:off x="334435" y="2085628"/>
            <a:ext cx="11523132" cy="3913632"/>
          </a:xfrm>
        </p:spPr>
        <p:txBody>
          <a:bodyPr/>
          <a:lstStyle>
            <a:lvl1pPr>
              <a:lnSpc>
                <a:spcPct val="100000"/>
              </a:lnSpc>
              <a:spcBef>
                <a:spcPts val="0"/>
              </a:spcBef>
              <a:spcAft>
                <a:spcPts val="0"/>
              </a:spcAft>
              <a:defRPr>
                <a:latin typeface="+mn-lt"/>
                <a:ea typeface="+mn-ea"/>
                <a:cs typeface="+mn-cs"/>
              </a:defRPr>
            </a:lvl1pPr>
            <a:lvl2pPr>
              <a:lnSpc>
                <a:spcPct val="100000"/>
              </a:lnSpc>
              <a:spcBef>
                <a:spcPts val="0"/>
              </a:spcBef>
              <a:spcAft>
                <a:spcPts val="0"/>
              </a:spcAft>
              <a:defRPr>
                <a:latin typeface="+mn-lt"/>
                <a:ea typeface="+mn-ea"/>
                <a:cs typeface="+mn-cs"/>
              </a:defRPr>
            </a:lvl2pPr>
            <a:lvl3pPr>
              <a:lnSpc>
                <a:spcPct val="100000"/>
              </a:lnSpc>
              <a:spcBef>
                <a:spcPts val="0"/>
              </a:spcBef>
              <a:spcAft>
                <a:spcPts val="0"/>
              </a:spcAft>
              <a:defRPr>
                <a:latin typeface="+mn-lt"/>
                <a:ea typeface="+mn-ea"/>
                <a:cs typeface="+mn-cs"/>
              </a:defRPr>
            </a:lvl3pPr>
            <a:lvl4pPr>
              <a:lnSpc>
                <a:spcPct val="100000"/>
              </a:lnSpc>
              <a:spcBef>
                <a:spcPts val="0"/>
              </a:spcBef>
              <a:spcAft>
                <a:spcPts val="0"/>
              </a:spcAft>
              <a:defRPr>
                <a:latin typeface="+mn-lt"/>
                <a:ea typeface="+mn-ea"/>
                <a:cs typeface="+mn-cs"/>
              </a:defRPr>
            </a:lvl4pPr>
            <a:lvl5pPr>
              <a:lnSpc>
                <a:spcPct val="100000"/>
              </a:lnSpc>
              <a:spcBef>
                <a:spcPts val="0"/>
              </a:spcBef>
              <a:spcAft>
                <a:spcPts val="0"/>
              </a:spcAft>
              <a:defRPr>
                <a:latin typeface="+mn-lt"/>
                <a:ea typeface="+mn-ea"/>
                <a:cs typeface="+mn-cs"/>
              </a:defRPr>
            </a:lvl5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99919884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5.xml><?xml version="1.0" encoding="utf-8"?>
<p:sldLayout xmlns:a="http://schemas.openxmlformats.org/drawingml/2006/main" xmlns:r="http://schemas.openxmlformats.org/officeDocument/2006/relationships" xmlns:p="http://schemas.openxmlformats.org/presentationml/2006/main" preserve="1" userDrawn="1">
  <p:cSld name="D. Gray slice heading">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EE63DEC4-DCE8-4A0C-84AA-D7D40C41BCB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EE63DEC4-DCE8-4A0C-84AA-D7D40C41BCB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Rectangle 6"/>
          <p:cNvSpPr/>
          <p:nvPr userDrawn="1"/>
        </p:nvSpPr>
        <p:spPr bwMode="white">
          <a:xfrm>
            <a:off x="1" y="-1309"/>
            <a:ext cx="4694400" cy="6859309"/>
          </a:xfrm>
          <a:prstGeom prst="rect">
            <a:avLst/>
          </a:prstGeom>
          <a:solidFill>
            <a:srgbClr val="F2F2F2"/>
          </a:solidFill>
          <a:ln w="12700">
            <a:noFill/>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8" name="Subtitle 2"/>
          <p:cNvSpPr>
            <a:spLocks noGrp="1"/>
          </p:cNvSpPr>
          <p:nvPr>
            <p:ph type="subTitle" idx="13" hasCustomPrompt="1"/>
          </p:nvPr>
        </p:nvSpPr>
        <p:spPr>
          <a:xfrm>
            <a:off x="334435" y="2158990"/>
            <a:ext cx="4039567" cy="541687"/>
          </a:xfrm>
          <a:prstGeom prst="rect">
            <a:avLst/>
          </a:prstGeom>
        </p:spPr>
        <p:txBody>
          <a:bodyPr>
            <a:noAutofit/>
          </a:bodyPr>
          <a:lstStyle>
            <a:lvl1pPr marL="0" indent="0" algn="l">
              <a:buNone/>
              <a:defRPr sz="1600">
                <a:solidFill>
                  <a:schemeClr val="tx2"/>
                </a:solidFill>
                <a:latin typeface="+mn-lt"/>
                <a:ea typeface="+mn-ea"/>
                <a:cs typeface="+mn-cs"/>
                <a:sym typeface="Trebuchet MS" panose="020B0603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en-US"/>
              <a:t>Click to add subtitle</a:t>
            </a:r>
          </a:p>
        </p:txBody>
      </p:sp>
      <p:sp>
        <p:nvSpPr>
          <p:cNvPr id="9" name="Title 4"/>
          <p:cNvSpPr>
            <a:spLocks noGrp="1"/>
          </p:cNvSpPr>
          <p:nvPr>
            <p:ph type="title" hasCustomPrompt="1"/>
          </p:nvPr>
        </p:nvSpPr>
        <p:spPr>
          <a:xfrm>
            <a:off x="334435" y="1227048"/>
            <a:ext cx="4039567" cy="664797"/>
          </a:xfrm>
        </p:spPr>
        <p:txBody>
          <a:bodyPr vert="horz" anchor="t">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sp>
        <p:nvSpPr>
          <p:cNvPr id="12" name="Slide Number Placeholder 5">
            <a:extLst>
              <a:ext uri="{FF2B5EF4-FFF2-40B4-BE49-F238E27FC236}">
                <a16:creationId xmlns:a16="http://schemas.microsoft.com/office/drawing/2014/main" id="{0F29EC87-E805-4F4E-AAC7-E4B5FA2DA29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2561084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extLst>
    <p:ext uri="{DCECCB84-F9BA-43D5-87BE-67443E8EF086}">
      <p15:sldGuideLst xmlns:p15="http://schemas.microsoft.com/office/powerpoint/2012/main">
        <p15:guide id="1" orient="horz" pos="1620">
          <p15:clr>
            <a:srgbClr val="FBAE40"/>
          </p15:clr>
        </p15:guide>
        <p15:guide id="2" pos="2880">
          <p15:clr>
            <a:srgbClr val="FBAE40"/>
          </p15:clr>
        </p15:guide>
      </p15:sldGuideLst>
    </p:ext>
  </p:extLst>
</p:sldLayout>
</file>

<file path=ppt/slideLayouts/slideLayout236.xml><?xml version="1.0" encoding="utf-8"?>
<p:sldLayout xmlns:a="http://schemas.openxmlformats.org/drawingml/2006/main" xmlns:r="http://schemas.openxmlformats.org/officeDocument/2006/relationships" xmlns:p="http://schemas.openxmlformats.org/presentationml/2006/main" preserve="1" userDrawn="1">
  <p:cSld name="D. Section header box">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A986C99-68E4-42B2-9EC6-7D13B0666D6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A986C99-68E4-42B2-9EC6-7D13B0666D6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1"/>
          <p:cNvSpPr>
            <a:spLocks noGrp="1"/>
          </p:cNvSpPr>
          <p:nvPr>
            <p:ph type="title" hasCustomPrompt="1"/>
          </p:nvPr>
        </p:nvSpPr>
        <p:spPr bwMode="blackWhite">
          <a:xfrm>
            <a:off x="334435" y="2668041"/>
            <a:ext cx="11523132" cy="3201027"/>
          </a:xfrm>
          <a:prstGeom prst="rect">
            <a:avLst/>
          </a:prstGeom>
          <a:ln w="9525">
            <a:noFill/>
          </a:ln>
          <a:extLst>
            <a:ext uri="{91240B29-F687-4F45-9708-019B960494DF}">
              <a14:hiddenLine xmlns:a14="http://schemas.microsoft.com/office/drawing/2010/main" w="9525">
                <a:solidFill>
                  <a:schemeClr val="bg1"/>
                </a:solidFill>
              </a14:hiddenLine>
            </a:ext>
          </a:extLst>
        </p:spPr>
        <p:txBody>
          <a:bodyPr vert="horz" lIns="274320" tIns="274320" rIns="274320" bIns="137160"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2"/>
                </a:solidFill>
                <a:latin typeface="+mj-lt"/>
                <a:ea typeface="+mj-ea"/>
                <a:cs typeface="+mj-cs"/>
                <a:sym typeface="Trebuchet MS" panose="020B0603020202020204" pitchFamily="34" charset="0"/>
              </a:defRPr>
            </a:lvl1pPr>
          </a:lstStyle>
          <a:p>
            <a:r>
              <a:rPr lang="en-US"/>
              <a:t>Click to add section title</a:t>
            </a:r>
          </a:p>
        </p:txBody>
      </p:sp>
      <p:sp>
        <p:nvSpPr>
          <p:cNvPr id="11" name="Rectangle 10"/>
          <p:cNvSpPr/>
          <p:nvPr userDrawn="1"/>
        </p:nvSpPr>
        <p:spPr bwMode="white">
          <a:xfrm>
            <a:off x="334436" y="1424084"/>
            <a:ext cx="951721" cy="951721"/>
          </a:xfrm>
          <a:prstGeom prst="rect">
            <a:avLst/>
          </a:prstGeom>
          <a:noFill/>
          <a:ln>
            <a:solidFill>
              <a:schemeClr val="tx2"/>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Tree>
    <p:extLst>
      <p:ext uri="{BB962C8B-B14F-4D97-AF65-F5344CB8AC3E}">
        <p14:creationId xmlns:p14="http://schemas.microsoft.com/office/powerpoint/2010/main" val="410504117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7.xml><?xml version="1.0" encoding="utf-8"?>
<p:sldLayout xmlns:a="http://schemas.openxmlformats.org/drawingml/2006/main" xmlns:r="http://schemas.openxmlformats.org/officeDocument/2006/relationships" xmlns:p="http://schemas.openxmlformats.org/presentationml/2006/main" preserve="1" userDrawn="1">
  <p:cSld name="D. Section header line">
    <p:bg bwMode="blackWhite">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6900891-5087-435D-9121-3DDD1A0C554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6900891-5087-435D-9121-3DDD1A0C554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7" name="Title 1"/>
          <p:cNvSpPr>
            <a:spLocks noGrp="1"/>
          </p:cNvSpPr>
          <p:nvPr>
            <p:ph type="title" hasCustomPrompt="1"/>
          </p:nvPr>
        </p:nvSpPr>
        <p:spPr bwMode="blackWhite">
          <a:xfrm>
            <a:off x="334435" y="3826800"/>
            <a:ext cx="11232367" cy="2041200"/>
          </a:xfrm>
        </p:spPr>
        <p:txBody>
          <a:bodyPr vert="horz" anchor="t">
            <a:noAutofit/>
          </a:bodyPr>
          <a:lstStyle>
            <a:lvl1pPr>
              <a:defRPr sz="5333">
                <a:solidFill>
                  <a:schemeClr val="tx2"/>
                </a:solidFill>
                <a:latin typeface="+mj-lt"/>
                <a:ea typeface="+mj-ea"/>
                <a:cs typeface="+mj-cs"/>
                <a:sym typeface="Trebuchet MS" panose="020B0603020202020204" pitchFamily="34" charset="0"/>
              </a:defRPr>
            </a:lvl1pPr>
          </a:lstStyle>
          <a:p>
            <a:r>
              <a:rPr lang="en-US"/>
              <a:t>Click to add section title</a:t>
            </a:r>
          </a:p>
        </p:txBody>
      </p:sp>
      <p:cxnSp>
        <p:nvCxnSpPr>
          <p:cNvPr id="10" name="Straight Connector 9"/>
          <p:cNvCxnSpPr/>
          <p:nvPr userDrawn="1"/>
        </p:nvCxnSpPr>
        <p:spPr bwMode="white">
          <a:xfrm>
            <a:off x="334436" y="3680016"/>
            <a:ext cx="11854153" cy="0"/>
          </a:xfrm>
          <a:prstGeom prst="line">
            <a:avLst/>
          </a:prstGeom>
          <a:ln w="19050" cmpd="sng">
            <a:solidFill>
              <a:schemeClr val="tx2"/>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69890668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8.xml><?xml version="1.0" encoding="utf-8"?>
<p:sldLayout xmlns:a="http://schemas.openxmlformats.org/drawingml/2006/main" xmlns:r="http://schemas.openxmlformats.org/officeDocument/2006/relationships" xmlns:p="http://schemas.openxmlformats.org/presentationml/2006/main" showMasterSp="0" preserve="1" userDrawn="1">
  <p:cSld name="D. White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0734675F-7B18-490E-BAC8-14CDA267367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0734675F-7B18-490E-BAC8-14CDA267367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4064997" y="0"/>
            <a:ext cx="416951" cy="6858000"/>
          </a:xfrm>
          <a:prstGeom prst="rect">
            <a:avLst/>
          </a:prstGeom>
        </p:spPr>
      </p:pic>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4" name="Rectangle 23"/>
          <p:cNvSpPr/>
          <p:nvPr userDrawn="1"/>
        </p:nvSpPr>
        <p:spPr bwMode="white">
          <a:xfrm>
            <a:off x="2" y="0"/>
            <a:ext cx="4079508"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5"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2" name="Immagine 8">
            <a:extLst>
              <a:ext uri="{FF2B5EF4-FFF2-40B4-BE49-F238E27FC236}">
                <a16:creationId xmlns:a16="http://schemas.microsoft.com/office/drawing/2014/main" id="{F7818EC9-E4D5-41D8-94BF-6ECE67987EC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930E3E22-A5AB-4CA2-ACCE-D97ED983335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69522647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39.xml><?xml version="1.0" encoding="utf-8"?>
<p:sldLayout xmlns:a="http://schemas.openxmlformats.org/drawingml/2006/main" xmlns:r="http://schemas.openxmlformats.org/officeDocument/2006/relationships" xmlns:p="http://schemas.openxmlformats.org/presentationml/2006/main" showMasterSp="0" preserve="1" userDrawn="1">
  <p:cSld name="D. Green highlight">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00653881-E565-497A-A870-4EFDA4C90191}"/>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00653881-E565-497A-A870-4EFDA4C90191}"/>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7165609" y="0"/>
            <a:ext cx="416951" cy="6858000"/>
          </a:xfrm>
          <a:prstGeom prst="rect">
            <a:avLst/>
          </a:prstGeom>
        </p:spPr>
      </p:pic>
      <p:sp>
        <p:nvSpPr>
          <p:cNvPr id="14" name="Rectangle 13"/>
          <p:cNvSpPr/>
          <p:nvPr userDrawn="1"/>
        </p:nvSpPr>
        <p:spPr bwMode="white">
          <a:xfrm>
            <a:off x="2" y="0"/>
            <a:ext cx="7171956"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B32187A9-0E8E-44B3-9F32-3678A4290ADA}"/>
              </a:ext>
            </a:extLst>
          </p:cNvPr>
          <p:cNvSpPr>
            <a:spLocks noGrp="1"/>
          </p:cNvSpPr>
          <p:nvPr>
            <p:ph type="title" hasCustomPrompt="1"/>
          </p:nvPr>
        </p:nvSpPr>
        <p:spPr>
          <a:xfrm>
            <a:off x="334433" y="357719"/>
            <a:ext cx="6572096" cy="332399"/>
          </a:xfrm>
        </p:spPr>
        <p:txBody>
          <a:bodyPr vert="horz"/>
          <a:lstStyle>
            <a:lvl1pPr>
              <a:defRPr>
                <a:latin typeface="+mj-lt"/>
                <a:ea typeface="+mj-ea"/>
                <a:cs typeface="+mj-cs"/>
              </a:defRPr>
            </a:lvl1pPr>
          </a:lstStyle>
          <a:p>
            <a:r>
              <a:rPr lang="en-US"/>
              <a:t>Click to add title</a:t>
            </a:r>
          </a:p>
        </p:txBody>
      </p:sp>
      <p:pic>
        <p:nvPicPr>
          <p:cNvPr id="15" name="Immagine 8">
            <a:extLst>
              <a:ext uri="{FF2B5EF4-FFF2-40B4-BE49-F238E27FC236}">
                <a16:creationId xmlns:a16="http://schemas.microsoft.com/office/drawing/2014/main" id="{0BE1E448-DFA2-4CBA-9AE2-5F6B491ED824}"/>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9701DB39-A167-44C3-BA2E-53D9B73E65D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33158774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0.xml><?xml version="1.0" encoding="utf-8"?>
<p:sldLayout xmlns:a="http://schemas.openxmlformats.org/drawingml/2006/main" xmlns:r="http://schemas.openxmlformats.org/officeDocument/2006/relationships" xmlns:p="http://schemas.openxmlformats.org/presentationml/2006/main" showMasterSp="0" preserve="1" userDrawn="1">
  <p:cSld name="D. Four column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B650258F-186F-412E-8D60-8A94CD78F0C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B650258F-186F-412E-8D60-8A94CD78F0C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6" name="Picture 15"/>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V="1">
            <a:off x="9029249" y="0"/>
            <a:ext cx="416951" cy="6858000"/>
          </a:xfrm>
          <a:prstGeom prst="rect">
            <a:avLst/>
          </a:prstGeom>
        </p:spPr>
      </p:pic>
      <p:sp>
        <p:nvSpPr>
          <p:cNvPr id="10" name="Rectangle 9"/>
          <p:cNvSpPr/>
          <p:nvPr userDrawn="1"/>
        </p:nvSpPr>
        <p:spPr bwMode="white">
          <a:xfrm>
            <a:off x="0" y="0"/>
            <a:ext cx="9034272"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2"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5" name="Title 4">
            <a:extLst>
              <a:ext uri="{FF2B5EF4-FFF2-40B4-BE49-F238E27FC236}">
                <a16:creationId xmlns:a16="http://schemas.microsoft.com/office/drawing/2014/main" id="{CB6210E4-37AF-45C4-B655-1C6354E61403}"/>
              </a:ext>
            </a:extLst>
          </p:cNvPr>
          <p:cNvSpPr>
            <a:spLocks noGrp="1"/>
          </p:cNvSpPr>
          <p:nvPr>
            <p:ph type="title" hasCustomPrompt="1"/>
          </p:nvPr>
        </p:nvSpPr>
        <p:spPr>
          <a:xfrm>
            <a:off x="334435" y="357719"/>
            <a:ext cx="8397151"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AD51F823-C55C-4364-A68B-5E7193EF211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8" name="Slide Number Placeholder 5">
            <a:extLst>
              <a:ext uri="{FF2B5EF4-FFF2-40B4-BE49-F238E27FC236}">
                <a16:creationId xmlns:a16="http://schemas.microsoft.com/office/drawing/2014/main" id="{38FFB3AA-74F7-4EEA-80B3-5E98D317389E}"/>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5294117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1.xml><?xml version="1.0" encoding="utf-8"?>
<p:sldLayout xmlns:a="http://schemas.openxmlformats.org/drawingml/2006/main" xmlns:r="http://schemas.openxmlformats.org/officeDocument/2006/relationships" xmlns:p="http://schemas.openxmlformats.org/presentationml/2006/main" showMasterSp="0" preserve="1" userDrawn="1">
  <p:cSld name="D. Green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4F91E195-2B48-4DB8-903B-410FF6EB050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4F91E195-2B48-4DB8-903B-410FF6EB050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4" name="Title 4"/>
          <p:cNvSpPr>
            <a:spLocks noGrp="1"/>
          </p:cNvSpPr>
          <p:nvPr>
            <p:ph type="title" hasCustomPrompt="1"/>
          </p:nvPr>
        </p:nvSpPr>
        <p:spPr>
          <a:xfrm>
            <a:off x="334433" y="2681104"/>
            <a:ext cx="3423448" cy="1495795"/>
          </a:xfrm>
          <a:prstGeom prst="rect">
            <a:avLst/>
          </a:prstGeom>
        </p:spPr>
        <p:txBody>
          <a:bodyPr vert="horz" anchor="ctr">
            <a:noAutofit/>
          </a:bodyPr>
          <a:lstStyle>
            <a:lvl1pPr>
              <a:defRPr sz="2400">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2" name="Immagine 8">
            <a:extLst>
              <a:ext uri="{FF2B5EF4-FFF2-40B4-BE49-F238E27FC236}">
                <a16:creationId xmlns:a16="http://schemas.microsoft.com/office/drawing/2014/main" id="{B85C187B-FC31-4D73-83A0-F95C3021736C}"/>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1369D58D-4107-4F60-A493-AA3BC0960AC3}"/>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7900471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2.xml><?xml version="1.0" encoding="utf-8"?>
<p:sldLayout xmlns:a="http://schemas.openxmlformats.org/drawingml/2006/main" xmlns:r="http://schemas.openxmlformats.org/officeDocument/2006/relationships" xmlns:p="http://schemas.openxmlformats.org/presentationml/2006/main" showMasterSp="0" preserve="1" userDrawn="1">
  <p:cSld name="D. Green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6E7B96A3-5F50-4AD9-A387-B05D8125E92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6E7B96A3-5F50-4AD9-A387-B05D8125E92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5689585" y="0"/>
            <a:ext cx="416951" cy="6858000"/>
          </a:xfrm>
          <a:prstGeom prst="rect">
            <a:avLst/>
          </a:prstGeom>
        </p:spPr>
      </p:pic>
      <p:sp>
        <p:nvSpPr>
          <p:cNvPr id="11" name="Rectangle 10"/>
          <p:cNvSpPr/>
          <p:nvPr userDrawn="1"/>
        </p:nvSpPr>
        <p:spPr>
          <a:xfrm>
            <a:off x="6096000" y="0"/>
            <a:ext cx="6096000" cy="6858000"/>
          </a:xfrm>
          <a:prstGeom prst="rect">
            <a:avLst/>
          </a:pr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2" name="Picture Placeholder 18"/>
          <p:cNvSpPr>
            <a:spLocks noGrp="1"/>
          </p:cNvSpPr>
          <p:nvPr>
            <p:ph type="pic" sz="quarter" idx="14" hasCustomPrompt="1"/>
          </p:nvPr>
        </p:nvSpPr>
        <p:spPr>
          <a:xfrm>
            <a:off x="6092024" y="0"/>
            <a:ext cx="6099977" cy="6858000"/>
          </a:xfrm>
          <a:prstGeom prst="rect">
            <a:avLst/>
          </a:prstGeom>
          <a:noFill/>
        </p:spPr>
        <p:txBody>
          <a:bodyPr lIns="914400" tIns="914400" rIns="914400" bIns="914400"/>
          <a:lstStyle>
            <a:lvl1pPr algn="ctr">
              <a:defRPr sz="1867" baseline="0">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13" name="Title 1"/>
          <p:cNvSpPr>
            <a:spLocks noGrp="1"/>
          </p:cNvSpPr>
          <p:nvPr>
            <p:ph type="title" hasCustomPrompt="1"/>
          </p:nvPr>
        </p:nvSpPr>
        <p:spPr bwMode="blackWhite">
          <a:xfrm>
            <a:off x="334435" y="1785600"/>
            <a:ext cx="4683967" cy="3286800"/>
          </a:xfrm>
          <a:prstGeom prst="rect">
            <a:avLst/>
          </a:prstGeom>
          <a:noFill/>
        </p:spPr>
        <p:txBody>
          <a:bodyPr vert="horz" wrap="square" lIns="0" tIns="0" rIns="320040" bIns="0"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8" name="Immagine 8">
            <a:extLst>
              <a:ext uri="{FF2B5EF4-FFF2-40B4-BE49-F238E27FC236}">
                <a16:creationId xmlns:a16="http://schemas.microsoft.com/office/drawing/2014/main" id="{D44CDF73-1B05-4516-989A-2728E9CA169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9" name="Slide Number Placeholder 5">
            <a:extLst>
              <a:ext uri="{FF2B5EF4-FFF2-40B4-BE49-F238E27FC236}">
                <a16:creationId xmlns:a16="http://schemas.microsoft.com/office/drawing/2014/main" id="{954A351D-9E74-4FC7-84F8-B368D1E894B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7873399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3.xml><?xml version="1.0" encoding="utf-8"?>
<p:sldLayout xmlns:a="http://schemas.openxmlformats.org/drawingml/2006/main" xmlns:r="http://schemas.openxmlformats.org/officeDocument/2006/relationships" xmlns:p="http://schemas.openxmlformats.org/presentationml/2006/main" showMasterSp="0" preserve="1" userDrawn="1">
  <p:cSld name="D. Green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86A58822-10A2-445F-B176-8CBBE4167D5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86A58822-10A2-445F-B176-8CBBE4167D5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7409851" y="0"/>
            <a:ext cx="416951" cy="6858000"/>
          </a:xfrm>
          <a:prstGeom prst="rect">
            <a:avLst/>
          </a:prstGeom>
        </p:spPr>
      </p:pic>
      <p:sp>
        <p:nvSpPr>
          <p:cNvPr id="11" name="Rectangle 10"/>
          <p:cNvSpPr/>
          <p:nvPr userDrawn="1"/>
        </p:nvSpPr>
        <p:spPr bwMode="gray">
          <a:xfrm>
            <a:off x="7819546" y="0"/>
            <a:ext cx="4372457" cy="6858000"/>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2" name="Picture Placeholder 5"/>
          <p:cNvSpPr>
            <a:spLocks noGrp="1"/>
          </p:cNvSpPr>
          <p:nvPr>
            <p:ph type="pic" sz="quarter" idx="11" hasCustomPrompt="1"/>
          </p:nvPr>
        </p:nvSpPr>
        <p:spPr>
          <a:xfrm>
            <a:off x="7820027" y="0"/>
            <a:ext cx="4371975" cy="6858000"/>
          </a:xfrm>
          <a:prstGeom prst="rect">
            <a:avLst/>
          </a:prstGeom>
          <a:noFill/>
        </p:spPr>
        <p:txBody>
          <a:bodyPr lIns="182880" tIns="914400" rIns="182880" bIns="914400"/>
          <a:lstStyle>
            <a:lvl1pPr algn="ctr">
              <a:defRPr sz="1600">
                <a:solidFill>
                  <a:schemeClr val="tx1"/>
                </a:solidFill>
                <a:latin typeface="+mn-lt"/>
                <a:ea typeface="+mn-ea"/>
                <a:cs typeface="+mn-cs"/>
                <a:sym typeface="Trebuchet MS" panose="020B0603020202020204" pitchFamily="34" charset="0"/>
              </a:defRPr>
            </a:lvl1pPr>
          </a:lstStyle>
          <a:p>
            <a:r>
              <a:rPr lang="en-US"/>
              <a:t>Click icon below to insert an image or remove this placeholder to use the whitespace in another way</a:t>
            </a: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5" name="Title 1"/>
          <p:cNvSpPr>
            <a:spLocks noGrp="1"/>
          </p:cNvSpPr>
          <p:nvPr>
            <p:ph type="title" hasCustomPrompt="1"/>
          </p:nvPr>
        </p:nvSpPr>
        <p:spPr bwMode="black">
          <a:xfrm>
            <a:off x="334435" y="1785600"/>
            <a:ext cx="6544055" cy="3286800"/>
          </a:xfrm>
          <a:prstGeom prst="rect">
            <a:avLst/>
          </a:prstGeom>
        </p:spPr>
        <p:txBody>
          <a:bodyPr vert="horz" anchor="ctr">
            <a:noAutofit/>
          </a:bodyPr>
          <a:lstStyle>
            <a:lvl1pPr>
              <a:defRPr sz="4267">
                <a:solidFill>
                  <a:schemeClr val="bg1"/>
                </a:solidFill>
                <a:latin typeface="+mj-lt"/>
                <a:ea typeface="+mj-ea"/>
                <a:cs typeface="+mj-cs"/>
                <a:sym typeface="Trebuchet MS" panose="020B0603020202020204" pitchFamily="34" charset="0"/>
              </a:defRPr>
            </a:lvl1pPr>
          </a:lstStyle>
          <a:p>
            <a:r>
              <a:rPr lang="en-US"/>
              <a:t>Click to add title</a:t>
            </a:r>
          </a:p>
        </p:txBody>
      </p:sp>
      <p:pic>
        <p:nvPicPr>
          <p:cNvPr id="17" name="Immagine 8">
            <a:extLst>
              <a:ext uri="{FF2B5EF4-FFF2-40B4-BE49-F238E27FC236}">
                <a16:creationId xmlns:a16="http://schemas.microsoft.com/office/drawing/2014/main" id="{E79CEA4D-804D-4688-AAB2-D9174FDB943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371D33C7-3369-438F-83BC-D39FE8C7AB6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7543393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4.xml><?xml version="1.0" encoding="utf-8"?>
<p:sldLayout xmlns:a="http://schemas.openxmlformats.org/drawingml/2006/main" xmlns:r="http://schemas.openxmlformats.org/officeDocument/2006/relationships" xmlns:p="http://schemas.openxmlformats.org/presentationml/2006/main" showMasterSp="0" preserve="1" userDrawn="1">
  <p:cSld name="D. Left arro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24" imgH="324" progId="TCLayout.ActiveDocument.1">
                  <p:embed/>
                </p:oleObj>
              </mc:Choice>
              <mc:Fallback>
                <p:oleObj name="Diapositiva think-cell" r:id="rId3" imgW="324" imgH="32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20" name="Title 2"/>
          <p:cNvSpPr>
            <a:spLocks noGrp="1"/>
          </p:cNvSpPr>
          <p:nvPr>
            <p:ph type="title" hasCustomPrompt="1"/>
          </p:nvPr>
        </p:nvSpPr>
        <p:spPr>
          <a:xfrm>
            <a:off x="334435" y="2764206"/>
            <a:ext cx="2774205" cy="1314311"/>
          </a:xfrm>
          <a:prstGeom prst="rect">
            <a:avLst/>
          </a:prstGeom>
        </p:spPr>
        <p:txBody>
          <a:bodyPr vert="horz" anchor="ctr">
            <a:noAutofit/>
          </a:bodyPr>
          <a:lstStyle>
            <a:lvl1pPr>
              <a:defRPr sz="2400">
                <a:solidFill>
                  <a:schemeClr val="tx2"/>
                </a:solidFill>
                <a:latin typeface="+mj-lt"/>
                <a:ea typeface="+mj-ea"/>
                <a:cs typeface="+mj-cs"/>
                <a:sym typeface="Trebuchet MS" panose="020B0603020202020204" pitchFamily="34" charset="0"/>
              </a:defRPr>
            </a:lvl1pPr>
          </a:lstStyle>
          <a:p>
            <a:r>
              <a:rPr lang="en-US">
                <a:solidFill>
                  <a:schemeClr val="tx2"/>
                </a:solidFill>
              </a:rPr>
              <a:t>Click to add title</a:t>
            </a:r>
          </a:p>
        </p:txBody>
      </p:sp>
      <p:pic>
        <p:nvPicPr>
          <p:cNvPr id="12" name="Picture 11"/>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32441" y="3590400"/>
            <a:ext cx="1365251" cy="3382963"/>
          </a:xfrm>
          <a:custGeom>
            <a:avLst/>
            <a:gdLst>
              <a:gd name="connsiteX0" fmla="*/ 919541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264716 h 3382962"/>
              <a:gd name="connsiteX5" fmla="*/ 129871 w 1365250"/>
              <a:gd name="connsiteY5" fmla="*/ 3267601 h 3382962"/>
              <a:gd name="connsiteX6" fmla="*/ 0 w 1365250"/>
              <a:gd name="connsiteY6" fmla="*/ 0 h 3382962"/>
              <a:gd name="connsiteX7" fmla="*/ 909386 w 1365250"/>
              <a:gd name="connsiteY7" fmla="*/ 0 h 3382962"/>
              <a:gd name="connsiteX8" fmla="*/ 0 w 1365250"/>
              <a:gd name="connsiteY8" fmla="*/ 298560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19541" y="0"/>
                </a:moveTo>
                <a:lnTo>
                  <a:pt x="1365250" y="0"/>
                </a:lnTo>
                <a:lnTo>
                  <a:pt x="1365250" y="3382962"/>
                </a:lnTo>
                <a:lnTo>
                  <a:pt x="0" y="3382962"/>
                </a:lnTo>
                <a:lnTo>
                  <a:pt x="0" y="3264716"/>
                </a:lnTo>
                <a:lnTo>
                  <a:pt x="129871" y="3267601"/>
                </a:lnTo>
                <a:close/>
                <a:moveTo>
                  <a:pt x="0" y="0"/>
                </a:moveTo>
                <a:lnTo>
                  <a:pt x="909386" y="0"/>
                </a:lnTo>
                <a:lnTo>
                  <a:pt x="0" y="2985607"/>
                </a:lnTo>
                <a:close/>
              </a:path>
            </a:pathLst>
          </a:custGeom>
          <a:noFill/>
          <a:extLst>
            <a:ext uri="{909E8E84-426E-40DD-AFC4-6F175D3DCCD1}">
              <a14:hiddenFill xmlns:a14="http://schemas.microsoft.com/office/drawing/2010/main">
                <a:solidFill>
                  <a:srgbClr val="FFFFFF"/>
                </a:solidFill>
              </a14:hiddenFill>
            </a:ext>
          </a:extLst>
        </p:spPr>
      </p:pic>
      <p:pic>
        <p:nvPicPr>
          <p:cNvPr id="15" name="Immagine 8">
            <a:extLst>
              <a:ext uri="{FF2B5EF4-FFF2-40B4-BE49-F238E27FC236}">
                <a16:creationId xmlns:a16="http://schemas.microsoft.com/office/drawing/2014/main" id="{B34EE538-7C5C-4CC7-9AE7-7665B3AC4B78}"/>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6" name="Slide Number Placeholder 5">
            <a:extLst>
              <a:ext uri="{FF2B5EF4-FFF2-40B4-BE49-F238E27FC236}">
                <a16:creationId xmlns:a16="http://schemas.microsoft.com/office/drawing/2014/main" id="{A7B3342D-A49F-4AB2-920E-7705A1886EA0}"/>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4123568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5.xml><?xml version="1.0" encoding="utf-8"?>
<p:sldLayout xmlns:a="http://schemas.openxmlformats.org/drawingml/2006/main" xmlns:r="http://schemas.openxmlformats.org/officeDocument/2006/relationships" xmlns:p="http://schemas.openxmlformats.org/presentationml/2006/main" showMasterSp="0" preserve="1" userDrawn="1">
  <p:cSld name="D. Green left arrow">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57910DF5-CFD7-4F59-88D1-B14FC60487C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57910DF5-CFD7-4F59-88D1-B14FC60487C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Freeform 14"/>
          <p:cNvSpPr/>
          <p:nvPr userDrawn="1"/>
        </p:nvSpPr>
        <p:spPr bwMode="ltGray">
          <a:xfrm>
            <a:off x="1524" y="1311"/>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5" name="Title 4"/>
          <p:cNvSpPr>
            <a:spLocks noGrp="1"/>
          </p:cNvSpPr>
          <p:nvPr>
            <p:ph type="title" hasCustomPrompt="1"/>
          </p:nvPr>
        </p:nvSpPr>
        <p:spPr>
          <a:xfrm>
            <a:off x="334435" y="2764206"/>
            <a:ext cx="2774205" cy="1314311"/>
          </a:xfrm>
        </p:spPr>
        <p:txBody>
          <a:bodyPr vert="horz" anchor="ctr" anchorCtr="0">
            <a:noAutofit/>
          </a:bodyPr>
          <a:lstStyle>
            <a:lvl1pPr>
              <a:defRPr>
                <a:solidFill>
                  <a:srgbClr val="FFFFFF"/>
                </a:solidFill>
                <a:latin typeface="+mj-lt"/>
                <a:ea typeface="+mj-ea"/>
                <a:cs typeface="+mj-cs"/>
              </a:defRPr>
            </a:lvl1pPr>
          </a:lstStyle>
          <a:p>
            <a:r>
              <a:rPr lang="en-US"/>
              <a:t>Click to add title</a:t>
            </a:r>
          </a:p>
        </p:txBody>
      </p:sp>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6216" b="7716"/>
          <a:stretch/>
        </p:blipFill>
        <p:spPr>
          <a:xfrm rot="120000">
            <a:off x="2174641" y="3402830"/>
            <a:ext cx="2694667" cy="3461745"/>
          </a:xfrm>
          <a:custGeom>
            <a:avLst/>
            <a:gdLst>
              <a:gd name="connsiteX0" fmla="*/ 0 w 2694666"/>
              <a:gd name="connsiteY0" fmla="*/ 0 h 3461745"/>
              <a:gd name="connsiteX1" fmla="*/ 2694666 w 2694666"/>
              <a:gd name="connsiteY1" fmla="*/ 0 h 3461745"/>
              <a:gd name="connsiteX2" fmla="*/ 2694666 w 2694666"/>
              <a:gd name="connsiteY2" fmla="*/ 3461745 h 3461745"/>
              <a:gd name="connsiteX3" fmla="*/ 1325678 w 2694666"/>
              <a:gd name="connsiteY3" fmla="*/ 3461745 h 3461745"/>
              <a:gd name="connsiteX4" fmla="*/ 1671729 w 2694666"/>
              <a:gd name="connsiteY4" fmla="*/ 3449661 h 3461745"/>
              <a:gd name="connsiteX5" fmla="*/ 1894583 w 2694666"/>
              <a:gd name="connsiteY5" fmla="*/ 6023 h 3461745"/>
              <a:gd name="connsiteX6" fmla="*/ 1847153 w 2694666"/>
              <a:gd name="connsiteY6" fmla="*/ 12445 h 3461745"/>
              <a:gd name="connsiteX7" fmla="*/ 1149427 w 2694666"/>
              <a:gd name="connsiteY7" fmla="*/ 3461745 h 3461745"/>
              <a:gd name="connsiteX8" fmla="*/ 0 w 2694666"/>
              <a:gd name="connsiteY8" fmla="*/ 3461745 h 346174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2694666" h="3461745">
                <a:moveTo>
                  <a:pt x="0" y="0"/>
                </a:moveTo>
                <a:lnTo>
                  <a:pt x="2694666" y="0"/>
                </a:lnTo>
                <a:lnTo>
                  <a:pt x="2694666" y="3461745"/>
                </a:lnTo>
                <a:lnTo>
                  <a:pt x="1325678" y="3461745"/>
                </a:lnTo>
                <a:lnTo>
                  <a:pt x="1671729" y="3449661"/>
                </a:lnTo>
                <a:lnTo>
                  <a:pt x="1894583" y="6023"/>
                </a:lnTo>
                <a:lnTo>
                  <a:pt x="1847153" y="12445"/>
                </a:lnTo>
                <a:lnTo>
                  <a:pt x="1149427" y="3461745"/>
                </a:lnTo>
                <a:lnTo>
                  <a:pt x="0" y="3461745"/>
                </a:lnTo>
                <a:close/>
              </a:path>
            </a:pathLst>
          </a:custGeom>
        </p:spPr>
      </p:pic>
      <p:pic>
        <p:nvPicPr>
          <p:cNvPr id="12" name="Immagine 8">
            <a:extLst>
              <a:ext uri="{FF2B5EF4-FFF2-40B4-BE49-F238E27FC236}">
                <a16:creationId xmlns:a16="http://schemas.microsoft.com/office/drawing/2014/main" id="{D2023D28-7656-4052-B22D-E0B7C4679B56}"/>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3" name="Slide Number Placeholder 5">
            <a:extLst>
              <a:ext uri="{FF2B5EF4-FFF2-40B4-BE49-F238E27FC236}">
                <a16:creationId xmlns:a16="http://schemas.microsoft.com/office/drawing/2014/main" id="{C5AC6373-8A7A-4859-9946-08EC5A99DDA2}"/>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70398806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6.xml><?xml version="1.0" encoding="utf-8"?>
<p:sldLayout xmlns:a="http://schemas.openxmlformats.org/drawingml/2006/main" xmlns:r="http://schemas.openxmlformats.org/officeDocument/2006/relationships" xmlns:p="http://schemas.openxmlformats.org/presentationml/2006/main" showMasterSp="0" preserve="1" userDrawn="1">
  <p:cSld name="D. Arrow one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C04B5CF-F7EA-4C9A-A225-C337023D4A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C04B5CF-F7EA-4C9A-A225-C337023D4A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7"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9" name="Pentagon 3"/>
          <p:cNvSpPr/>
          <p:nvPr userDrawn="1"/>
        </p:nvSpPr>
        <p:spPr bwMode="white">
          <a:xfrm>
            <a:off x="1" y="0"/>
            <a:ext cx="5426920"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chemeClr val="tx2"/>
                </a:solidFill>
                <a:latin typeface="+mj-lt"/>
                <a:ea typeface="+mj-ea"/>
                <a:cs typeface="+mj-cs"/>
                <a:sym typeface="Trebuchet MS" panose="020B0603020202020204" pitchFamily="34" charset="0"/>
              </a:defRPr>
            </a:lvl1pPr>
          </a:lstStyle>
          <a:p>
            <a:r>
              <a:rPr lang="en-US"/>
              <a:t>Click to add title</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4581527" y="3394393"/>
            <a:ext cx="1298575" cy="3571875"/>
          </a:xfrm>
          <a:custGeom>
            <a:avLst/>
            <a:gdLst>
              <a:gd name="connsiteX0" fmla="*/ 0 w 1298575"/>
              <a:gd name="connsiteY0" fmla="*/ 0 h 3571875"/>
              <a:gd name="connsiteX1" fmla="*/ 1298575 w 1298575"/>
              <a:gd name="connsiteY1" fmla="*/ 0 h 3571875"/>
              <a:gd name="connsiteX2" fmla="*/ 1298575 w 1298575"/>
              <a:gd name="connsiteY2" fmla="*/ 3571875 h 3571875"/>
              <a:gd name="connsiteX3" fmla="*/ 0 w 1298575"/>
              <a:gd name="connsiteY3" fmla="*/ 3571875 h 3571875"/>
              <a:gd name="connsiteX4" fmla="*/ 0 w 1298575"/>
              <a:gd name="connsiteY4" fmla="*/ 3465683 h 3571875"/>
              <a:gd name="connsiteX5" fmla="*/ 139700 w 1298575"/>
              <a:gd name="connsiteY5" fmla="*/ 3466783 h 3571875"/>
              <a:gd name="connsiteX6" fmla="*/ 841375 w 1298575"/>
              <a:gd name="connsiteY6" fmla="*/ 21908 h 3571875"/>
              <a:gd name="connsiteX7" fmla="*/ 0 w 1298575"/>
              <a:gd name="connsiteY7" fmla="*/ 2642743 h 357187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1298575" h="3571875">
                <a:moveTo>
                  <a:pt x="0" y="0"/>
                </a:moveTo>
                <a:lnTo>
                  <a:pt x="1298575" y="0"/>
                </a:lnTo>
                <a:lnTo>
                  <a:pt x="1298575" y="3571875"/>
                </a:lnTo>
                <a:lnTo>
                  <a:pt x="0" y="3571875"/>
                </a:lnTo>
                <a:lnTo>
                  <a:pt x="0" y="3465683"/>
                </a:lnTo>
                <a:lnTo>
                  <a:pt x="139700" y="3466783"/>
                </a:lnTo>
                <a:lnTo>
                  <a:pt x="841375" y="21908"/>
                </a:lnTo>
                <a:lnTo>
                  <a:pt x="0" y="2642743"/>
                </a:lnTo>
                <a:close/>
              </a:path>
            </a:pathLst>
          </a:custGeom>
          <a:noFill/>
          <a:extLst>
            <a:ext uri="{909E8E84-426E-40DD-AFC4-6F175D3DCCD1}">
              <a14:hiddenFill xmlns:a14="http://schemas.microsoft.com/office/drawing/2010/main">
                <a:solidFill>
                  <a:srgbClr val="FFFFFF"/>
                </a:solidFill>
              </a14:hiddenFill>
            </a:ext>
          </a:extLst>
        </p:spPr>
      </p:pic>
      <p:pic>
        <p:nvPicPr>
          <p:cNvPr id="14" name="Immagine 8">
            <a:extLst>
              <a:ext uri="{FF2B5EF4-FFF2-40B4-BE49-F238E27FC236}">
                <a16:creationId xmlns:a16="http://schemas.microsoft.com/office/drawing/2014/main" id="{658EBDDD-5906-4C12-9779-723A0094D285}"/>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C701A68E-75DD-4EF7-B98B-1BFEA9CFA2F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46086705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7.xml><?xml version="1.0" encoding="utf-8"?>
<p:sldLayout xmlns:a="http://schemas.openxmlformats.org/drawingml/2006/main" xmlns:r="http://schemas.openxmlformats.org/officeDocument/2006/relationships" xmlns:p="http://schemas.openxmlformats.org/presentationml/2006/main" showMasterSp="0" preserve="1" userDrawn="1">
  <p:cSld name="D. Green arrow one third">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3E1E8A8B-2752-4247-92E4-3B35C29E663B}"/>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3E1E8A8B-2752-4247-92E4-3B35C29E663B}"/>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9" name="Pentagon 3"/>
          <p:cNvSpPr/>
          <p:nvPr userDrawn="1"/>
        </p:nvSpPr>
        <p:spPr bwMode="white">
          <a:xfrm>
            <a:off x="1" y="0"/>
            <a:ext cx="5426920"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itle 1"/>
          <p:cNvSpPr>
            <a:spLocks noGrp="1"/>
          </p:cNvSpPr>
          <p:nvPr>
            <p:ph type="title" hasCustomPrompt="1"/>
          </p:nvPr>
        </p:nvSpPr>
        <p:spPr>
          <a:xfrm>
            <a:off x="334433" y="1785600"/>
            <a:ext cx="4357803" cy="3286800"/>
          </a:xfrm>
          <a:prstGeom prst="rect">
            <a:avLst/>
          </a:prstGeom>
        </p:spPr>
        <p:txBody>
          <a:bodyPr vert="horz" anchor="ctr">
            <a:noAutofit/>
          </a:bodyPr>
          <a:lstStyle>
            <a:lvl1pPr>
              <a:defRPr sz="4267" b="1">
                <a:solidFill>
                  <a:srgbClr val="FFFFFF"/>
                </a:solidFill>
                <a:latin typeface="+mj-lt"/>
                <a:ea typeface="+mj-ea"/>
                <a:cs typeface="+mj-cs"/>
                <a:sym typeface="Trebuchet MS" panose="020B0603020202020204" pitchFamily="34" charset="0"/>
              </a:defRPr>
            </a:lvl1pPr>
          </a:lstStyle>
          <a:p>
            <a:r>
              <a:rPr lang="en-US"/>
              <a:t>Click to add title</a:t>
            </a: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7562" b="6867"/>
          <a:stretch/>
        </p:blipFill>
        <p:spPr>
          <a:xfrm>
            <a:off x="3578060" y="3416302"/>
            <a:ext cx="2694667" cy="3441700"/>
          </a:xfrm>
          <a:custGeom>
            <a:avLst/>
            <a:gdLst>
              <a:gd name="connsiteX0" fmla="*/ 2040063 w 2694666"/>
              <a:gd name="connsiteY0" fmla="*/ 0 h 3441700"/>
              <a:gd name="connsiteX1" fmla="*/ 2694666 w 2694666"/>
              <a:gd name="connsiteY1" fmla="*/ 0 h 3441700"/>
              <a:gd name="connsiteX2" fmla="*/ 2694666 w 2694666"/>
              <a:gd name="connsiteY2" fmla="*/ 3441700 h 3441700"/>
              <a:gd name="connsiteX3" fmla="*/ 1510783 w 2694666"/>
              <a:gd name="connsiteY3" fmla="*/ 3441700 h 3441700"/>
              <a:gd name="connsiteX4" fmla="*/ 1816742 w 2694666"/>
              <a:gd name="connsiteY4" fmla="*/ 365420 h 3441700"/>
              <a:gd name="connsiteX5" fmla="*/ 2022641 w 2694666"/>
              <a:gd name="connsiteY5" fmla="*/ 379413 h 3441700"/>
              <a:gd name="connsiteX6" fmla="*/ 0 w 2694666"/>
              <a:gd name="connsiteY6" fmla="*/ 0 h 3441700"/>
              <a:gd name="connsiteX7" fmla="*/ 1846270 w 2694666"/>
              <a:gd name="connsiteY7" fmla="*/ 0 h 3441700"/>
              <a:gd name="connsiteX8" fmla="*/ 1848810 w 2694666"/>
              <a:gd name="connsiteY8" fmla="*/ 12700 h 3441700"/>
              <a:gd name="connsiteX9" fmla="*/ 1777372 w 2694666"/>
              <a:gd name="connsiteY9" fmla="*/ 362744 h 3441700"/>
              <a:gd name="connsiteX10" fmla="*/ 1780172 w 2694666"/>
              <a:gd name="connsiteY10" fmla="*/ 362934 h 3441700"/>
              <a:gd name="connsiteX11" fmla="*/ 1144340 w 2694666"/>
              <a:gd name="connsiteY11" fmla="*/ 3441700 h 3441700"/>
              <a:gd name="connsiteX12" fmla="*/ 0 w 2694666"/>
              <a:gd name="connsiteY12" fmla="*/ 3441700 h 34417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Lst>
            <a:rect l="l" t="t" r="r" b="b"/>
            <a:pathLst>
              <a:path w="2694666" h="3441700">
                <a:moveTo>
                  <a:pt x="2040063" y="0"/>
                </a:moveTo>
                <a:lnTo>
                  <a:pt x="2694666" y="0"/>
                </a:lnTo>
                <a:lnTo>
                  <a:pt x="2694666" y="3441700"/>
                </a:lnTo>
                <a:lnTo>
                  <a:pt x="1510783" y="3441700"/>
                </a:lnTo>
                <a:lnTo>
                  <a:pt x="1816742" y="365420"/>
                </a:lnTo>
                <a:lnTo>
                  <a:pt x="2022641" y="379413"/>
                </a:lnTo>
                <a:close/>
                <a:moveTo>
                  <a:pt x="0" y="0"/>
                </a:moveTo>
                <a:lnTo>
                  <a:pt x="1846270" y="0"/>
                </a:lnTo>
                <a:lnTo>
                  <a:pt x="1848810" y="12700"/>
                </a:lnTo>
                <a:lnTo>
                  <a:pt x="1777372" y="362744"/>
                </a:lnTo>
                <a:lnTo>
                  <a:pt x="1780172" y="362934"/>
                </a:lnTo>
                <a:lnTo>
                  <a:pt x="1144340" y="3441700"/>
                </a:lnTo>
                <a:lnTo>
                  <a:pt x="0" y="3441700"/>
                </a:lnTo>
                <a:close/>
              </a:path>
            </a:pathLst>
          </a:custGeom>
        </p:spPr>
      </p:pic>
      <p:pic>
        <p:nvPicPr>
          <p:cNvPr id="16" name="Immagine 8">
            <a:extLst>
              <a:ext uri="{FF2B5EF4-FFF2-40B4-BE49-F238E27FC236}">
                <a16:creationId xmlns:a16="http://schemas.microsoft.com/office/drawing/2014/main" id="{7F55403B-BD66-4C94-881D-4E1137B1940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7" name="Slide Number Placeholder 5">
            <a:extLst>
              <a:ext uri="{FF2B5EF4-FFF2-40B4-BE49-F238E27FC236}">
                <a16:creationId xmlns:a16="http://schemas.microsoft.com/office/drawing/2014/main" id="{D3C8D191-BB05-4F33-8432-B6CD3C50A43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52010031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8.xml><?xml version="1.0" encoding="utf-8"?>
<p:sldLayout xmlns:a="http://schemas.openxmlformats.org/drawingml/2006/main" xmlns:r="http://schemas.openxmlformats.org/officeDocument/2006/relationships" xmlns:p="http://schemas.openxmlformats.org/presentationml/2006/main" showMasterSp="0" preserve="1" userDrawn="1">
  <p:cSld name="D. Arrow half">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F806380-66F6-4D09-B671-738F1BE4E79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F806380-66F6-4D09-B671-738F1BE4E79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8"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5397805" y="3589605"/>
            <a:ext cx="1365251" cy="3382963"/>
          </a:xfrm>
          <a:custGeom>
            <a:avLst/>
            <a:gdLst>
              <a:gd name="connsiteX0" fmla="*/ 920598 w 1365250"/>
              <a:gd name="connsiteY0" fmla="*/ 0 h 3382962"/>
              <a:gd name="connsiteX1" fmla="*/ 1365250 w 1365250"/>
              <a:gd name="connsiteY1" fmla="*/ 0 h 3382962"/>
              <a:gd name="connsiteX2" fmla="*/ 1365250 w 1365250"/>
              <a:gd name="connsiteY2" fmla="*/ 3382962 h 3382962"/>
              <a:gd name="connsiteX3" fmla="*/ 0 w 1365250"/>
              <a:gd name="connsiteY3" fmla="*/ 3382962 h 3382962"/>
              <a:gd name="connsiteX4" fmla="*/ 0 w 1365250"/>
              <a:gd name="connsiteY4" fmla="*/ 3320782 h 3382962"/>
              <a:gd name="connsiteX5" fmla="*/ 126694 w 1365250"/>
              <a:gd name="connsiteY5" fmla="*/ 3320782 h 3382962"/>
              <a:gd name="connsiteX6" fmla="*/ 0 w 1365250"/>
              <a:gd name="connsiteY6" fmla="*/ 0 h 3382962"/>
              <a:gd name="connsiteX7" fmla="*/ 908172 w 1365250"/>
              <a:gd name="connsiteY7" fmla="*/ 0 h 3382962"/>
              <a:gd name="connsiteX8" fmla="*/ 0 w 1365250"/>
              <a:gd name="connsiteY8" fmla="*/ 2890357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Lst>
            <a:rect l="l" t="t" r="r" b="b"/>
            <a:pathLst>
              <a:path w="1365250" h="3382962">
                <a:moveTo>
                  <a:pt x="920598" y="0"/>
                </a:moveTo>
                <a:lnTo>
                  <a:pt x="1365250" y="0"/>
                </a:lnTo>
                <a:lnTo>
                  <a:pt x="1365250" y="3382962"/>
                </a:lnTo>
                <a:lnTo>
                  <a:pt x="0" y="3382962"/>
                </a:lnTo>
                <a:lnTo>
                  <a:pt x="0" y="3320782"/>
                </a:lnTo>
                <a:lnTo>
                  <a:pt x="126694" y="3320782"/>
                </a:lnTo>
                <a:close/>
                <a:moveTo>
                  <a:pt x="0" y="0"/>
                </a:moveTo>
                <a:lnTo>
                  <a:pt x="908172" y="0"/>
                </a:lnTo>
                <a:lnTo>
                  <a:pt x="0" y="2890357"/>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3F4896B2-C260-4D96-93B4-206E71BA6FC3}"/>
              </a:ext>
            </a:extLst>
          </p:cNvPr>
          <p:cNvSpPr>
            <a:spLocks noGrp="1"/>
          </p:cNvSpPr>
          <p:nvPr>
            <p:ph type="title" hasCustomPrompt="1"/>
          </p:nvPr>
        </p:nvSpPr>
        <p:spPr>
          <a:xfrm>
            <a:off x="334435" y="357719"/>
            <a:ext cx="5043389" cy="332399"/>
          </a:xfrm>
        </p:spPr>
        <p:txBody>
          <a:bodyPr vert="horz"/>
          <a:lstStyle>
            <a:lvl1pPr>
              <a:defRPr>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EDDDF762-B894-4261-B169-B395E998A10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9" name="Slide Number Placeholder 5">
            <a:extLst>
              <a:ext uri="{FF2B5EF4-FFF2-40B4-BE49-F238E27FC236}">
                <a16:creationId xmlns:a16="http://schemas.microsoft.com/office/drawing/2014/main" id="{17E03362-340E-4454-9620-06315F6F50E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8143918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49.xml><?xml version="1.0" encoding="utf-8"?>
<p:sldLayout xmlns:a="http://schemas.openxmlformats.org/drawingml/2006/main" xmlns:r="http://schemas.openxmlformats.org/officeDocument/2006/relationships" xmlns:p="http://schemas.openxmlformats.org/presentationml/2006/main" showMasterSp="0" preserve="1" userDrawn="1">
  <p:cSld name="D. Green arrow half">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D200688E-0344-45D5-AC58-9F41AC1FE02C}"/>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D200688E-0344-45D5-AC58-9F41AC1FE02C}"/>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Pentagon 8"/>
          <p:cNvSpPr/>
          <p:nvPr/>
        </p:nvSpPr>
        <p:spPr bwMode="white">
          <a:xfrm>
            <a:off x="1" y="0"/>
            <a:ext cx="6363547" cy="6858000"/>
          </a:xfrm>
          <a:prstGeom prst="homePlate">
            <a:avLst>
              <a:gd name="adj" fmla="val 12939"/>
            </a:avLst>
          </a:prstGeom>
          <a:gradFill>
            <a:gsLst>
              <a:gs pos="0">
                <a:schemeClr val="tx2"/>
              </a:gs>
              <a:gs pos="100000">
                <a:schemeClr val="accent2"/>
              </a:gs>
            </a:gsLst>
            <a:lin ang="8100000" scaled="1"/>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4460173" y="3407806"/>
            <a:ext cx="2694667" cy="3456551"/>
          </a:xfrm>
          <a:custGeom>
            <a:avLst/>
            <a:gdLst>
              <a:gd name="connsiteX0" fmla="*/ 2136534 w 2694666"/>
              <a:gd name="connsiteY0" fmla="*/ 0 h 3456551"/>
              <a:gd name="connsiteX1" fmla="*/ 2694666 w 2694666"/>
              <a:gd name="connsiteY1" fmla="*/ 0 h 3456551"/>
              <a:gd name="connsiteX2" fmla="*/ 2694666 w 2694666"/>
              <a:gd name="connsiteY2" fmla="*/ 3456551 h 3456551"/>
              <a:gd name="connsiteX3" fmla="*/ 1957033 w 2694666"/>
              <a:gd name="connsiteY3" fmla="*/ 3456551 h 3456551"/>
              <a:gd name="connsiteX4" fmla="*/ 1856842 w 2694666"/>
              <a:gd name="connsiteY4" fmla="*/ 432620 h 3456551"/>
              <a:gd name="connsiteX5" fmla="*/ 1914577 w 2694666"/>
              <a:gd name="connsiteY5" fmla="*/ 426057 h 3456551"/>
              <a:gd name="connsiteX6" fmla="*/ 0 w 2694666"/>
              <a:gd name="connsiteY6" fmla="*/ 0 h 3456551"/>
              <a:gd name="connsiteX7" fmla="*/ 1841687 w 2694666"/>
              <a:gd name="connsiteY7" fmla="*/ 0 h 3456551"/>
              <a:gd name="connsiteX8" fmla="*/ 1142595 w 2694666"/>
              <a:gd name="connsiteY8" fmla="*/ 3456551 h 3456551"/>
              <a:gd name="connsiteX9" fmla="*/ 0 w 2694666"/>
              <a:gd name="connsiteY9"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Lst>
            <a:rect l="l" t="t" r="r" b="b"/>
            <a:pathLst>
              <a:path w="2694666" h="3456551">
                <a:moveTo>
                  <a:pt x="2136534" y="0"/>
                </a:moveTo>
                <a:lnTo>
                  <a:pt x="2694666" y="0"/>
                </a:lnTo>
                <a:lnTo>
                  <a:pt x="2694666" y="3456551"/>
                </a:lnTo>
                <a:lnTo>
                  <a:pt x="1957033" y="3456551"/>
                </a:lnTo>
                <a:lnTo>
                  <a:pt x="1856842" y="432620"/>
                </a:lnTo>
                <a:lnTo>
                  <a:pt x="1914577" y="426057"/>
                </a:lnTo>
                <a:close/>
                <a:moveTo>
                  <a:pt x="0" y="0"/>
                </a:moveTo>
                <a:lnTo>
                  <a:pt x="1841687" y="0"/>
                </a:lnTo>
                <a:lnTo>
                  <a:pt x="1142595" y="3456551"/>
                </a:lnTo>
                <a:lnTo>
                  <a:pt x="0" y="3456551"/>
                </a:lnTo>
                <a:close/>
              </a:path>
            </a:pathLst>
          </a:custGeom>
        </p:spPr>
      </p:pic>
      <p:sp>
        <p:nvSpPr>
          <p:cNvPr id="5" name="Title 4">
            <a:extLst>
              <a:ext uri="{FF2B5EF4-FFF2-40B4-BE49-F238E27FC236}">
                <a16:creationId xmlns:a16="http://schemas.microsoft.com/office/drawing/2014/main" id="{32AF4771-A63D-4C87-8E31-472FD6589D12}"/>
              </a:ext>
            </a:extLst>
          </p:cNvPr>
          <p:cNvSpPr>
            <a:spLocks noGrp="1"/>
          </p:cNvSpPr>
          <p:nvPr>
            <p:ph type="title" hasCustomPrompt="1"/>
          </p:nvPr>
        </p:nvSpPr>
        <p:spPr>
          <a:xfrm>
            <a:off x="334435" y="357719"/>
            <a:ext cx="5043389"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7" name="Immagine 8">
            <a:extLst>
              <a:ext uri="{FF2B5EF4-FFF2-40B4-BE49-F238E27FC236}">
                <a16:creationId xmlns:a16="http://schemas.microsoft.com/office/drawing/2014/main" id="{B474C925-EB11-4E35-A4A0-CD06F0C8F8F3}"/>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8" name="Slide Number Placeholder 5">
            <a:extLst>
              <a:ext uri="{FF2B5EF4-FFF2-40B4-BE49-F238E27FC236}">
                <a16:creationId xmlns:a16="http://schemas.microsoft.com/office/drawing/2014/main" id="{1E8B605A-4932-45B0-8928-4438F6CBA8E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6882961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0.xml><?xml version="1.0" encoding="utf-8"?>
<p:sldLayout xmlns:a="http://schemas.openxmlformats.org/drawingml/2006/main" xmlns:r="http://schemas.openxmlformats.org/officeDocument/2006/relationships" xmlns:p="http://schemas.openxmlformats.org/presentationml/2006/main" showMasterSp="0" preserve="1" userDrawn="1">
  <p:cSld name="D. Arrow two third">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73C3F3A5-90FA-4810-9978-6A8FA0216CD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73C3F3A5-90FA-4810-9978-6A8FA0216CD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solidFill>
            <a:schemeClr val="bg1"/>
          </a:soli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1" name="Picture 10"/>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7490340" y="3589605"/>
            <a:ext cx="1365251" cy="3382963"/>
          </a:xfrm>
          <a:custGeom>
            <a:avLst/>
            <a:gdLst>
              <a:gd name="connsiteX0" fmla="*/ 911531 w 1365250"/>
              <a:gd name="connsiteY0" fmla="*/ 0 h 3382962"/>
              <a:gd name="connsiteX1" fmla="*/ 1365250 w 1365250"/>
              <a:gd name="connsiteY1" fmla="*/ 0 h 3382962"/>
              <a:gd name="connsiteX2" fmla="*/ 1365250 w 1365250"/>
              <a:gd name="connsiteY2" fmla="*/ 3382962 h 3382962"/>
              <a:gd name="connsiteX3" fmla="*/ 107988 w 1365250"/>
              <a:gd name="connsiteY3" fmla="*/ 3382962 h 3382962"/>
              <a:gd name="connsiteX4" fmla="*/ 111422 w 1365250"/>
              <a:gd name="connsiteY4" fmla="*/ 3368118 h 3382962"/>
              <a:gd name="connsiteX5" fmla="*/ 129661 w 1365250"/>
              <a:gd name="connsiteY5" fmla="*/ 3368407 h 3382962"/>
              <a:gd name="connsiteX6" fmla="*/ 890411 w 1365250"/>
              <a:gd name="connsiteY6" fmla="*/ 0 h 3382962"/>
              <a:gd name="connsiteX7" fmla="*/ 897808 w 1365250"/>
              <a:gd name="connsiteY7" fmla="*/ 0 h 3382962"/>
              <a:gd name="connsiteX8" fmla="*/ 870584 w 1365250"/>
              <a:gd name="connsiteY8" fmla="*/ 85726 h 3382962"/>
              <a:gd name="connsiteX9" fmla="*/ 0 w 1365250"/>
              <a:gd name="connsiteY9" fmla="*/ 0 h 3382962"/>
              <a:gd name="connsiteX10" fmla="*/ 852736 w 1365250"/>
              <a:gd name="connsiteY10" fmla="*/ 0 h 3382962"/>
              <a:gd name="connsiteX11" fmla="*/ 0 w 1365250"/>
              <a:gd name="connsiteY11" fmla="*/ 1883543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Lst>
            <a:rect l="l" t="t" r="r" b="b"/>
            <a:pathLst>
              <a:path w="1365250" h="3382962">
                <a:moveTo>
                  <a:pt x="911531" y="0"/>
                </a:moveTo>
                <a:lnTo>
                  <a:pt x="1365250" y="0"/>
                </a:lnTo>
                <a:lnTo>
                  <a:pt x="1365250" y="3382962"/>
                </a:lnTo>
                <a:lnTo>
                  <a:pt x="107988" y="3382962"/>
                </a:lnTo>
                <a:lnTo>
                  <a:pt x="111422" y="3368118"/>
                </a:lnTo>
                <a:lnTo>
                  <a:pt x="129661" y="3368407"/>
                </a:lnTo>
                <a:close/>
                <a:moveTo>
                  <a:pt x="890411" y="0"/>
                </a:moveTo>
                <a:lnTo>
                  <a:pt x="897808" y="0"/>
                </a:lnTo>
                <a:lnTo>
                  <a:pt x="870584" y="85726"/>
                </a:lnTo>
                <a:close/>
                <a:moveTo>
                  <a:pt x="0" y="0"/>
                </a:moveTo>
                <a:lnTo>
                  <a:pt x="852736" y="0"/>
                </a:lnTo>
                <a:lnTo>
                  <a:pt x="0" y="1883543"/>
                </a:lnTo>
                <a:close/>
              </a:path>
            </a:pathLst>
          </a:custGeom>
          <a:noFill/>
          <a:extLst>
            <a:ext uri="{909E8E84-426E-40DD-AFC4-6F175D3DCCD1}">
              <a14:hiddenFill xmlns:a14="http://schemas.microsoft.com/office/drawing/2010/main">
                <a:solidFill>
                  <a:srgbClr val="FFFFFF"/>
                </a:solidFill>
              </a14:hiddenFill>
            </a:ext>
          </a:extLst>
        </p:spPr>
      </p:pic>
      <p:sp>
        <p:nvSpPr>
          <p:cNvPr id="5" name="Title 4">
            <a:extLst>
              <a:ext uri="{FF2B5EF4-FFF2-40B4-BE49-F238E27FC236}">
                <a16:creationId xmlns:a16="http://schemas.microsoft.com/office/drawing/2014/main" id="{FCE29963-B64F-4FD6-BE00-18594B575C6F}"/>
              </a:ext>
            </a:extLst>
          </p:cNvPr>
          <p:cNvSpPr>
            <a:spLocks noGrp="1"/>
          </p:cNvSpPr>
          <p:nvPr>
            <p:ph type="title" hasCustomPrompt="1"/>
          </p:nvPr>
        </p:nvSpPr>
        <p:spPr>
          <a:xfrm>
            <a:off x="334435" y="357719"/>
            <a:ext cx="6550063" cy="332399"/>
          </a:xfrm>
        </p:spPr>
        <p:txBody>
          <a:bodyPr vert="horz"/>
          <a:lstStyle>
            <a:lvl1pPr>
              <a:defRPr>
                <a:latin typeface="+mj-lt"/>
                <a:ea typeface="+mj-ea"/>
                <a:cs typeface="+mj-cs"/>
              </a:defRPr>
            </a:lvl1pPr>
          </a:lstStyle>
          <a:p>
            <a:r>
              <a:rPr lang="en-US"/>
              <a:t>Click to add title</a:t>
            </a:r>
          </a:p>
        </p:txBody>
      </p:sp>
      <p:pic>
        <p:nvPicPr>
          <p:cNvPr id="16" name="Immagine 8">
            <a:extLst>
              <a:ext uri="{FF2B5EF4-FFF2-40B4-BE49-F238E27FC236}">
                <a16:creationId xmlns:a16="http://schemas.microsoft.com/office/drawing/2014/main" id="{4BEB3997-A0A3-43AA-B226-621E5387F920}"/>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7" name="Slide Number Placeholder 5">
            <a:extLst>
              <a:ext uri="{FF2B5EF4-FFF2-40B4-BE49-F238E27FC236}">
                <a16:creationId xmlns:a16="http://schemas.microsoft.com/office/drawing/2014/main" id="{47D7799A-BFE6-4711-AB5C-BB9D68FBEFCC}"/>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65293226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1.xml><?xml version="1.0" encoding="utf-8"?>
<p:sldLayout xmlns:a="http://schemas.openxmlformats.org/drawingml/2006/main" xmlns:r="http://schemas.openxmlformats.org/officeDocument/2006/relationships" xmlns:p="http://schemas.openxmlformats.org/presentationml/2006/main" showMasterSp="0" preserve="1" userDrawn="1">
  <p:cSld name="D. Green arrow two third">
    <p:bg>
      <p:bgPr>
        <a:solidFill>
          <a:schemeClr val="bg1"/>
        </a:solidFill>
        <a:effectLst/>
      </p:bgPr>
    </p:bg>
    <p:spTree>
      <p:nvGrpSpPr>
        <p:cNvPr id="1" name=""/>
        <p:cNvGrpSpPr/>
        <p:nvPr/>
      </p:nvGrpSpPr>
      <p:grpSpPr>
        <a:xfrm>
          <a:off x="0" y="0"/>
          <a:ext cx="0" cy="0"/>
          <a:chOff x="0" y="0"/>
          <a:chExt cx="0" cy="0"/>
        </a:xfrm>
      </p:grpSpPr>
      <p:graphicFrame>
        <p:nvGraphicFramePr>
          <p:cNvPr id="4" name="Object 3" hidden="1">
            <a:extLst>
              <a:ext uri="{FF2B5EF4-FFF2-40B4-BE49-F238E27FC236}">
                <a16:creationId xmlns:a16="http://schemas.microsoft.com/office/drawing/2014/main" id="{9C1838FF-3A3D-4A89-8C2D-59AA6DFF87A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4" name="Object 3" hidden="1">
                        <a:extLst>
                          <a:ext uri="{FF2B5EF4-FFF2-40B4-BE49-F238E27FC236}">
                            <a16:creationId xmlns:a16="http://schemas.microsoft.com/office/drawing/2014/main" id="{9C1838FF-3A3D-4A89-8C2D-59AA6DFF87A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2" name="Freeform 18"/>
          <p:cNvSpPr/>
          <p:nvPr userDrawn="1"/>
        </p:nvSpPr>
        <p:spPr bwMode="white">
          <a:xfrm>
            <a:off x="2" y="0"/>
            <a:ext cx="8446239" cy="6858000"/>
          </a:xfrm>
          <a:custGeom>
            <a:avLst/>
            <a:gdLst>
              <a:gd name="connsiteX0" fmla="*/ 0 w 8446239"/>
              <a:gd name="connsiteY0" fmla="*/ 0 h 6858000"/>
              <a:gd name="connsiteX1" fmla="*/ 7645979 w 8446239"/>
              <a:gd name="connsiteY1" fmla="*/ 0 h 6858000"/>
              <a:gd name="connsiteX2" fmla="*/ 8446239 w 8446239"/>
              <a:gd name="connsiteY2" fmla="*/ 3429000 h 6858000"/>
              <a:gd name="connsiteX3" fmla="*/ 7645979 w 8446239"/>
              <a:gd name="connsiteY3" fmla="*/ 6858000 h 6858000"/>
              <a:gd name="connsiteX4" fmla="*/ 0 w 8446239"/>
              <a:gd name="connsiteY4" fmla="*/ 6858000 h 6858000"/>
              <a:gd name="connsiteX5" fmla="*/ 0 w 8446239"/>
              <a:gd name="connsiteY5" fmla="*/ 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8446239" h="6858000">
                <a:moveTo>
                  <a:pt x="0" y="0"/>
                </a:moveTo>
                <a:lnTo>
                  <a:pt x="7645979" y="0"/>
                </a:lnTo>
                <a:lnTo>
                  <a:pt x="8446239" y="3429000"/>
                </a:lnTo>
                <a:lnTo>
                  <a:pt x="7645979" y="6858000"/>
                </a:lnTo>
                <a:lnTo>
                  <a:pt x="0" y="6858000"/>
                </a:lnTo>
                <a:lnTo>
                  <a:pt x="0" y="0"/>
                </a:lnTo>
                <a:close/>
              </a:path>
            </a:pathLst>
          </a:custGeom>
          <a:gradFill>
            <a:gsLst>
              <a:gs pos="0">
                <a:schemeClr val="tx2"/>
              </a:gs>
              <a:gs pos="100000">
                <a:schemeClr val="accent2"/>
              </a:gs>
            </a:gsLst>
            <a:lin ang="8100000" scaled="1"/>
          </a:gradFill>
          <a:ln w="12700">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lnSpc>
                <a:spcPct val="90000"/>
              </a:lnSpc>
              <a:spcAft>
                <a:spcPts val="1000"/>
              </a:spcAft>
            </a:pPr>
            <a:endParaRPr lang="en-US" sz="1200">
              <a:solidFill>
                <a:schemeClr val="bg1"/>
              </a:solidFill>
              <a:latin typeface="+mn-lt"/>
              <a:ea typeface="+mn-ea"/>
              <a:cs typeface="+mn-cs"/>
              <a:sym typeface="Trebuchet MS" panose="020B0603020202020204" pitchFamily="34" charset="0"/>
            </a:endParaRPr>
          </a:p>
        </p:txBody>
      </p:sp>
      <p:sp>
        <p:nvSpPr>
          <p:cNvPr id="1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p:cNvPicPr>
          <p:nvPr userDrawn="1"/>
        </p:nvPicPr>
        <p:blipFill rotWithShape="1">
          <a:blip r:embed="rId5" cstate="email">
            <a:extLst>
              <a:ext uri="{28A0092B-C50C-407E-A947-70E740481C1C}">
                <a14:useLocalDpi xmlns:a14="http://schemas.microsoft.com/office/drawing/2010/main"/>
              </a:ext>
            </a:extLst>
          </a:blip>
          <a:srcRect t="9052" b="6867"/>
          <a:stretch/>
        </p:blipFill>
        <p:spPr>
          <a:xfrm rot="120000">
            <a:off x="6567629" y="3407806"/>
            <a:ext cx="2694667" cy="3456551"/>
          </a:xfrm>
          <a:custGeom>
            <a:avLst/>
            <a:gdLst>
              <a:gd name="connsiteX0" fmla="*/ 2068299 w 2694666"/>
              <a:gd name="connsiteY0" fmla="*/ 0 h 3456551"/>
              <a:gd name="connsiteX1" fmla="*/ 2694666 w 2694666"/>
              <a:gd name="connsiteY1" fmla="*/ 0 h 3456551"/>
              <a:gd name="connsiteX2" fmla="*/ 2694666 w 2694666"/>
              <a:gd name="connsiteY2" fmla="*/ 3456551 h 3456551"/>
              <a:gd name="connsiteX3" fmla="*/ 1434992 w 2694666"/>
              <a:gd name="connsiteY3" fmla="*/ 3456551 h 3456551"/>
              <a:gd name="connsiteX4" fmla="*/ 0 w 2694666"/>
              <a:gd name="connsiteY4" fmla="*/ 0 h 3456551"/>
              <a:gd name="connsiteX5" fmla="*/ 1825478 w 2694666"/>
              <a:gd name="connsiteY5" fmla="*/ 0 h 3456551"/>
              <a:gd name="connsiteX6" fmla="*/ 1138791 w 2694666"/>
              <a:gd name="connsiteY6" fmla="*/ 3456551 h 3456551"/>
              <a:gd name="connsiteX7" fmla="*/ 0 w 2694666"/>
              <a:gd name="connsiteY7" fmla="*/ 3456551 h 345655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Lst>
            <a:rect l="l" t="t" r="r" b="b"/>
            <a:pathLst>
              <a:path w="2694666" h="3456551">
                <a:moveTo>
                  <a:pt x="2068299" y="0"/>
                </a:moveTo>
                <a:lnTo>
                  <a:pt x="2694666" y="0"/>
                </a:lnTo>
                <a:lnTo>
                  <a:pt x="2694666" y="3456551"/>
                </a:lnTo>
                <a:lnTo>
                  <a:pt x="1434992" y="3456551"/>
                </a:lnTo>
                <a:close/>
                <a:moveTo>
                  <a:pt x="0" y="0"/>
                </a:moveTo>
                <a:lnTo>
                  <a:pt x="1825478" y="0"/>
                </a:lnTo>
                <a:lnTo>
                  <a:pt x="1138791" y="3456551"/>
                </a:lnTo>
                <a:lnTo>
                  <a:pt x="0" y="3456551"/>
                </a:lnTo>
                <a:close/>
              </a:path>
            </a:pathLst>
          </a:custGeom>
        </p:spPr>
      </p:pic>
      <p:sp>
        <p:nvSpPr>
          <p:cNvPr id="5" name="Title 4">
            <a:extLst>
              <a:ext uri="{FF2B5EF4-FFF2-40B4-BE49-F238E27FC236}">
                <a16:creationId xmlns:a16="http://schemas.microsoft.com/office/drawing/2014/main" id="{2A27EC17-A1BA-4425-97C3-A78E368980B2}"/>
              </a:ext>
            </a:extLst>
          </p:cNvPr>
          <p:cNvSpPr>
            <a:spLocks noGrp="1"/>
          </p:cNvSpPr>
          <p:nvPr>
            <p:ph type="title" hasCustomPrompt="1"/>
          </p:nvPr>
        </p:nvSpPr>
        <p:spPr>
          <a:xfrm>
            <a:off x="334435" y="357719"/>
            <a:ext cx="6550063" cy="332399"/>
          </a:xfrm>
        </p:spPr>
        <p:txBody>
          <a:bodyPr vert="horz"/>
          <a:lstStyle>
            <a:lvl1pPr>
              <a:defRPr>
                <a:solidFill>
                  <a:schemeClr val="bg1"/>
                </a:solidFill>
                <a:latin typeface="+mj-lt"/>
                <a:ea typeface="+mj-ea"/>
                <a:cs typeface="+mj-cs"/>
              </a:defRPr>
            </a:lvl1pPr>
          </a:lstStyle>
          <a:p>
            <a:r>
              <a:rPr lang="en-US"/>
              <a:t>Click to add title</a:t>
            </a:r>
          </a:p>
        </p:txBody>
      </p:sp>
      <p:pic>
        <p:nvPicPr>
          <p:cNvPr id="20" name="Immagine 8">
            <a:extLst>
              <a:ext uri="{FF2B5EF4-FFF2-40B4-BE49-F238E27FC236}">
                <a16:creationId xmlns:a16="http://schemas.microsoft.com/office/drawing/2014/main" id="{485ED52A-E3A8-4994-9A3A-84E64934A21A}"/>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1" name="Slide Number Placeholder 5">
            <a:extLst>
              <a:ext uri="{FF2B5EF4-FFF2-40B4-BE49-F238E27FC236}">
                <a16:creationId xmlns:a16="http://schemas.microsoft.com/office/drawing/2014/main" id="{D97B1224-3C52-429E-B70B-9566783C1DE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89382008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2.xml><?xml version="1.0" encoding="utf-8"?>
<p:sldLayout xmlns:a="http://schemas.openxmlformats.org/drawingml/2006/main" xmlns:r="http://schemas.openxmlformats.org/officeDocument/2006/relationships" xmlns:p="http://schemas.openxmlformats.org/presentationml/2006/main" showMasterSp="0" preserve="1" userDrawn="1">
  <p:cSld name="D. Big statement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2A164588-A4A9-4BAF-9F78-2BD6ECDB39C8}"/>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2A164588-A4A9-4BAF-9F78-2BD6ECDB39C8}"/>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Title 1"/>
          <p:cNvSpPr>
            <a:spLocks noGrp="1"/>
          </p:cNvSpPr>
          <p:nvPr>
            <p:ph type="title" hasCustomPrompt="1"/>
          </p:nvPr>
        </p:nvSpPr>
        <p:spPr>
          <a:xfrm>
            <a:off x="334435" y="3826335"/>
            <a:ext cx="11523132" cy="1606551"/>
          </a:xfr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bg1"/>
                </a:solidFill>
                <a:latin typeface="+mj-lt"/>
                <a:ea typeface="+mj-ea"/>
                <a:cs typeface="+mj-cs"/>
                <a:sym typeface="Trebuchet MS" panose="020B0603020202020204" pitchFamily="34" charset="0"/>
              </a:defRPr>
            </a:lvl1pPr>
          </a:lstStyle>
          <a:p>
            <a:r>
              <a:rPr lang="en-US"/>
              <a:t>Click to add big statement text</a:t>
            </a:r>
          </a:p>
        </p:txBody>
      </p:sp>
      <p:pic>
        <p:nvPicPr>
          <p:cNvPr id="12" name="Immagine 8">
            <a:extLst>
              <a:ext uri="{FF2B5EF4-FFF2-40B4-BE49-F238E27FC236}">
                <a16:creationId xmlns:a16="http://schemas.microsoft.com/office/drawing/2014/main" id="{66C6782F-0C4A-4CA4-A22F-D59EB158CB00}"/>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3" name="Slide Number Placeholder 5">
            <a:extLst>
              <a:ext uri="{FF2B5EF4-FFF2-40B4-BE49-F238E27FC236}">
                <a16:creationId xmlns:a16="http://schemas.microsoft.com/office/drawing/2014/main" id="{4E190749-C528-4E9D-800A-BEFC484013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27566354"/>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3.xml><?xml version="1.0" encoding="utf-8"?>
<p:sldLayout xmlns:a="http://schemas.openxmlformats.org/drawingml/2006/main" xmlns:r="http://schemas.openxmlformats.org/officeDocument/2006/relationships" xmlns:p="http://schemas.openxmlformats.org/presentationml/2006/main" preserve="1" userDrawn="1">
  <p:cSld name="D. Big statement icon">
    <p:bg>
      <p:bgPr>
        <a:solidFill>
          <a:schemeClr val="bg1"/>
        </a:solidFill>
        <a:effectLst/>
      </p:bgPr>
    </p:bg>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F927B6E2-17C8-4372-AABD-08D76BCF321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F927B6E2-17C8-4372-AABD-08D76BCF321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6" name="Rectangle 5"/>
          <p:cNvSpPr/>
          <p:nvPr userDrawn="1"/>
        </p:nvSpPr>
        <p:spPr bwMode="white">
          <a:xfrm>
            <a:off x="334433" y="625475"/>
            <a:ext cx="932688" cy="932688"/>
          </a:xfrm>
          <a:prstGeom prst="rect">
            <a:avLst/>
          </a:prstGeom>
          <a:noFill/>
          <a:ln>
            <a:solidFill>
              <a:schemeClr val="tx1"/>
            </a:solid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7" name="Title 1"/>
          <p:cNvSpPr>
            <a:spLocks noGrp="1"/>
          </p:cNvSpPr>
          <p:nvPr>
            <p:ph type="title" hasCustomPrompt="1"/>
          </p:nvPr>
        </p:nvSpPr>
        <p:spPr>
          <a:xfrm>
            <a:off x="334435" y="3826335"/>
            <a:ext cx="11523132" cy="1606551"/>
          </a:xfrm>
          <a:prstGeom prst="rect">
            <a:avLst/>
          </a:prstGeom>
        </p:spPr>
        <p:txBody>
          <a:bodyPr vert="horz" anchor="b">
            <a:noAutofit/>
          </a:bodyPr>
          <a:lstStyle>
            <a:lvl1pPr marL="0" algn="l" defTabSz="914354" rtl="0" eaLnBrk="1" fontAlgn="auto" latinLnBrk="0" hangingPunct="1">
              <a:lnSpc>
                <a:spcPts val="6000"/>
              </a:lnSpc>
              <a:spcBef>
                <a:spcPts val="0"/>
              </a:spcBef>
              <a:spcAft>
                <a:spcPts val="0"/>
              </a:spcAft>
              <a:defRPr lang="en-US" sz="5333" kern="1200" baseline="0" dirty="0">
                <a:solidFill>
                  <a:schemeClr val="tx1"/>
                </a:solidFill>
                <a:latin typeface="+mj-lt"/>
                <a:ea typeface="+mj-ea"/>
                <a:cs typeface="+mj-cs"/>
                <a:sym typeface="Trebuchet MS" panose="020B0603020202020204" pitchFamily="34" charset="0"/>
              </a:defRPr>
            </a:lvl1pPr>
          </a:lstStyle>
          <a:p>
            <a:r>
              <a:rPr lang="en-US"/>
              <a:t>Click to add big statement text</a:t>
            </a:r>
          </a:p>
        </p:txBody>
      </p:sp>
    </p:spTree>
    <p:extLst>
      <p:ext uri="{BB962C8B-B14F-4D97-AF65-F5344CB8AC3E}">
        <p14:creationId xmlns:p14="http://schemas.microsoft.com/office/powerpoint/2010/main" val="240685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4.xml><?xml version="1.0" encoding="utf-8"?>
<p:sldLayout xmlns:a="http://schemas.openxmlformats.org/drawingml/2006/main" xmlns:r="http://schemas.openxmlformats.org/officeDocument/2006/relationships" xmlns:p="http://schemas.openxmlformats.org/presentationml/2006/main" showMasterSp="0" preserve="1" userDrawn="1">
  <p:cSld name="D. Quote">
    <p:bg>
      <p:bgPr>
        <a:solidFill>
          <a:schemeClr val="accent1"/>
        </a:soli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7" name="Picture 6"/>
          <p:cNvPicPr>
            <a:picLocks noChangeAspect="1"/>
          </p:cNvPicPr>
          <p:nvPr userDrawn="1"/>
        </p:nvPicPr>
        <p:blipFill rotWithShape="1">
          <a:blip r:embed="rId5" cstate="email">
            <a:extLst>
              <a:ext uri="{28A0092B-C50C-407E-A947-70E740481C1C}">
                <a14:useLocalDpi xmlns:a14="http://schemas.microsoft.com/office/drawing/2010/main"/>
              </a:ext>
            </a:extLst>
          </a:blip>
          <a:srcRect r="3634" b="1258"/>
          <a:stretch/>
        </p:blipFill>
        <p:spPr>
          <a:xfrm rot="16200000" flipH="1">
            <a:off x="6797464" y="101444"/>
            <a:ext cx="769257" cy="10019821"/>
          </a:xfrm>
          <a:custGeom>
            <a:avLst/>
            <a:gdLst>
              <a:gd name="connsiteX0" fmla="*/ 0 w 769257"/>
              <a:gd name="connsiteY0" fmla="*/ 0 h 10019821"/>
              <a:gd name="connsiteX1" fmla="*/ 0 w 769257"/>
              <a:gd name="connsiteY1" fmla="*/ 4631160 h 10019821"/>
              <a:gd name="connsiteX2" fmla="*/ 216750 w 769257"/>
              <a:gd name="connsiteY2" fmla="*/ 999646 h 10019821"/>
              <a:gd name="connsiteX3" fmla="*/ 197800 w 769257"/>
              <a:gd name="connsiteY3" fmla="*/ 10019821 h 10019821"/>
              <a:gd name="connsiteX4" fmla="*/ 769257 w 769257"/>
              <a:gd name="connsiteY4" fmla="*/ 10019821 h 10019821"/>
              <a:gd name="connsiteX5" fmla="*/ 769257 w 769257"/>
              <a:gd name="connsiteY5" fmla="*/ 0 h 10019821"/>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Lst>
            <a:rect l="l" t="t" r="r" b="b"/>
            <a:pathLst>
              <a:path w="769257" h="10019821">
                <a:moveTo>
                  <a:pt x="0" y="0"/>
                </a:moveTo>
                <a:lnTo>
                  <a:pt x="0" y="4631160"/>
                </a:lnTo>
                <a:lnTo>
                  <a:pt x="216750" y="999646"/>
                </a:lnTo>
                <a:lnTo>
                  <a:pt x="197800" y="10019821"/>
                </a:lnTo>
                <a:lnTo>
                  <a:pt x="769257" y="10019821"/>
                </a:lnTo>
                <a:lnTo>
                  <a:pt x="769257" y="0"/>
                </a:lnTo>
                <a:close/>
              </a:path>
            </a:pathLst>
          </a:custGeom>
        </p:spPr>
      </p:pic>
      <p:sp>
        <p:nvSpPr>
          <p:cNvPr id="59" name="Freeform 58"/>
          <p:cNvSpPr>
            <a:spLocks/>
          </p:cNvSpPr>
          <p:nvPr/>
        </p:nvSpPr>
        <p:spPr bwMode="white">
          <a:xfrm flipH="1">
            <a:off x="0" y="3"/>
            <a:ext cx="12192000" cy="5867335"/>
          </a:xfrm>
          <a:custGeom>
            <a:avLst/>
            <a:gdLst>
              <a:gd name="connsiteX0" fmla="*/ 12192000 w 12192000"/>
              <a:gd name="connsiteY0" fmla="*/ 0 h 5867335"/>
              <a:gd name="connsiteX1" fmla="*/ 0 w 12192000"/>
              <a:gd name="connsiteY1" fmla="*/ 0 h 5867335"/>
              <a:gd name="connsiteX2" fmla="*/ 0 w 12192000"/>
              <a:gd name="connsiteY2" fmla="*/ 4945992 h 5867335"/>
              <a:gd name="connsiteX3" fmla="*/ 9041587 w 12192000"/>
              <a:gd name="connsiteY3" fmla="*/ 4945992 h 5867335"/>
              <a:gd name="connsiteX4" fmla="*/ 9974275 w 12192000"/>
              <a:gd name="connsiteY4" fmla="*/ 5867335 h 5867335"/>
              <a:gd name="connsiteX5" fmla="*/ 9974275 w 12192000"/>
              <a:gd name="connsiteY5" fmla="*/ 4945992 h 5867335"/>
              <a:gd name="connsiteX6" fmla="*/ 12192000 w 12192000"/>
              <a:gd name="connsiteY6" fmla="*/ 4945992 h 5867335"/>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2192000" h="5867335">
                <a:moveTo>
                  <a:pt x="12192000" y="0"/>
                </a:moveTo>
                <a:lnTo>
                  <a:pt x="0" y="0"/>
                </a:lnTo>
                <a:lnTo>
                  <a:pt x="0" y="4945992"/>
                </a:lnTo>
                <a:lnTo>
                  <a:pt x="9041587" y="4945992"/>
                </a:lnTo>
                <a:lnTo>
                  <a:pt x="9974275" y="5867335"/>
                </a:lnTo>
                <a:lnTo>
                  <a:pt x="9974275" y="4945992"/>
                </a:lnTo>
                <a:lnTo>
                  <a:pt x="12192000" y="4945992"/>
                </a:lnTo>
                <a:close/>
              </a:path>
            </a:pathLst>
          </a:custGeom>
          <a:solidFill>
            <a:schemeClr val="tx2"/>
          </a:solidFill>
          <a:ln>
            <a:noFill/>
          </a:ln>
          <a:effectLst/>
        </p:spPr>
        <p:txBody>
          <a:bodyPr vert="horz" wrap="square" lIns="91440" tIns="45720" rIns="91440" bIns="45720" numCol="1" anchor="t" anchorCtr="0" compatLnSpc="1">
            <a:prstTxWarp prst="textNoShape">
              <a:avLst/>
            </a:prstTxWarp>
            <a:noAutofit/>
          </a:bodyPr>
          <a:lstStyle/>
          <a:p>
            <a:endParaRPr lang="en-US" sz="1351">
              <a:latin typeface="+mn-lt"/>
              <a:ea typeface="+mn-ea"/>
              <a:cs typeface="+mn-cs"/>
              <a:sym typeface="Trebuchet MS" panose="020B0603020202020204" pitchFamily="34" charset="0"/>
            </a:endParaRPr>
          </a:p>
        </p:txBody>
      </p:sp>
      <p:pic>
        <p:nvPicPr>
          <p:cNvPr id="8" name="Immagine 8">
            <a:extLst>
              <a:ext uri="{FF2B5EF4-FFF2-40B4-BE49-F238E27FC236}">
                <a16:creationId xmlns:a16="http://schemas.microsoft.com/office/drawing/2014/main" id="{88FB652A-D8E9-44DE-894A-A21AE428CDC7}"/>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9" name="Slide Number Placeholder 5">
            <a:extLst>
              <a:ext uri="{FF2B5EF4-FFF2-40B4-BE49-F238E27FC236}">
                <a16:creationId xmlns:a16="http://schemas.microsoft.com/office/drawing/2014/main" id="{631B86E1-B202-4FB7-B4AD-DEFF73F2238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41161697"/>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5.xml><?xml version="1.0" encoding="utf-8"?>
<p:sldLayout xmlns:a="http://schemas.openxmlformats.org/drawingml/2006/main" xmlns:r="http://schemas.openxmlformats.org/officeDocument/2006/relationships" xmlns:p="http://schemas.openxmlformats.org/presentationml/2006/main" showMasterSp="0" preserve="1" userDrawn="1">
  <p:cSld name="D. Special gray">
    <p:bg>
      <p:bgPr>
        <a:solidFill>
          <a:schemeClr val="bg1">
            <a:lumMod val="50000"/>
          </a:schemeClr>
        </a:solidFill>
        <a:effectLst/>
      </p:bgPr>
    </p:bg>
    <p:spTree>
      <p:nvGrpSpPr>
        <p:cNvPr id="1" name=""/>
        <p:cNvGrpSpPr/>
        <p:nvPr/>
      </p:nvGrpSpPr>
      <p:grpSpPr>
        <a:xfrm>
          <a:off x="0" y="0"/>
          <a:ext cx="0" cy="0"/>
          <a:chOff x="0" y="0"/>
          <a:chExt cx="0" cy="0"/>
        </a:xfrm>
      </p:grpSpPr>
      <p:graphicFrame>
        <p:nvGraphicFramePr>
          <p:cNvPr id="6" name="Object 5" hidden="1">
            <a:extLst>
              <a:ext uri="{FF2B5EF4-FFF2-40B4-BE49-F238E27FC236}">
                <a16:creationId xmlns:a16="http://schemas.microsoft.com/office/drawing/2014/main" id="{63B1D225-6ED8-4493-B975-27F7031F4BDE}"/>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6" name="Object 5" hidden="1">
                        <a:extLst>
                          <a:ext uri="{FF2B5EF4-FFF2-40B4-BE49-F238E27FC236}">
                            <a16:creationId xmlns:a16="http://schemas.microsoft.com/office/drawing/2014/main" id="{63B1D225-6ED8-4493-B975-27F7031F4BDE}"/>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1"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7" name="Title 6">
            <a:extLst>
              <a:ext uri="{FF2B5EF4-FFF2-40B4-BE49-F238E27FC236}">
                <a16:creationId xmlns:a16="http://schemas.microsoft.com/office/drawing/2014/main" id="{46BDEBF8-5CB6-448E-BA34-B54DFF39FA68}"/>
              </a:ext>
            </a:extLst>
          </p:cNvPr>
          <p:cNvSpPr>
            <a:spLocks noGrp="1"/>
          </p:cNvSpPr>
          <p:nvPr>
            <p:ph type="title" hasCustomPrompt="1"/>
          </p:nvPr>
        </p:nvSpPr>
        <p:spPr>
          <a:xfrm>
            <a:off x="334435" y="357719"/>
            <a:ext cx="11523132" cy="332399"/>
          </a:xfrm>
        </p:spPr>
        <p:txBody>
          <a:bodyPr vert="horz"/>
          <a:lstStyle>
            <a:lvl1pPr>
              <a:defRPr>
                <a:solidFill>
                  <a:schemeClr val="bg1"/>
                </a:solidFill>
                <a:latin typeface="+mj-lt"/>
                <a:ea typeface="+mj-ea"/>
                <a:cs typeface="+mj-cs"/>
              </a:defRPr>
            </a:lvl1pPr>
          </a:lstStyle>
          <a:p>
            <a:r>
              <a:rPr lang="en-US"/>
              <a:t>Click to add title</a:t>
            </a:r>
          </a:p>
        </p:txBody>
      </p:sp>
      <p:pic>
        <p:nvPicPr>
          <p:cNvPr id="14" name="Immagine 8">
            <a:extLst>
              <a:ext uri="{FF2B5EF4-FFF2-40B4-BE49-F238E27FC236}">
                <a16:creationId xmlns:a16="http://schemas.microsoft.com/office/drawing/2014/main" id="{C2B35566-D65F-4B68-BA60-F6084D969CCA}"/>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3B2AAB17-1D51-4888-AFE8-5CE7F3B0AD4F}"/>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3001116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6.xml><?xml version="1.0" encoding="utf-8"?>
<p:sldLayout xmlns:a="http://schemas.openxmlformats.org/drawingml/2006/main" xmlns:r="http://schemas.openxmlformats.org/officeDocument/2006/relationships" xmlns:p="http://schemas.openxmlformats.org/presentationml/2006/main" showMasterSp="0" preserve="1" userDrawn="1">
  <p:cSld name="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1400319-7894-4688-844F-951C90CCCEB4}"/>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1400319-7894-4688-844F-951C90CCCEB4}"/>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10" name="Picture 9"/>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2" name="Immagine 8">
            <a:extLst>
              <a:ext uri="{FF2B5EF4-FFF2-40B4-BE49-F238E27FC236}">
                <a16:creationId xmlns:a16="http://schemas.microsoft.com/office/drawing/2014/main" id="{A1F64497-12DD-4AF7-B105-227E7FE4E469}"/>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4" name="Slide Number Placeholder 5">
            <a:extLst>
              <a:ext uri="{FF2B5EF4-FFF2-40B4-BE49-F238E27FC236}">
                <a16:creationId xmlns:a16="http://schemas.microsoft.com/office/drawing/2014/main" id="{003A23FF-E2B3-4C9B-8CBA-BA29213E39B5}"/>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32507286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7.xml><?xml version="1.0" encoding="utf-8"?>
<p:sldLayout xmlns:a="http://schemas.openxmlformats.org/drawingml/2006/main" xmlns:r="http://schemas.openxmlformats.org/officeDocument/2006/relationships" xmlns:p="http://schemas.openxmlformats.org/presentationml/2006/main" showMasterSp="0" preserve="1">
  <p:cSld name="D. Blank green">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CB5C7F70-895D-427F-AAFF-3053CDAEB5D5}"/>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CB5C7F70-895D-427F-AAFF-3053CDAEB5D5}"/>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7" name="Immagine 8">
            <a:extLst>
              <a:ext uri="{FF2B5EF4-FFF2-40B4-BE49-F238E27FC236}">
                <a16:creationId xmlns:a16="http://schemas.microsoft.com/office/drawing/2014/main" id="{E1D5FA5C-F511-47D2-BD79-3B3F41893CF5}"/>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8" name="Slide Number Placeholder 5">
            <a:extLst>
              <a:ext uri="{FF2B5EF4-FFF2-40B4-BE49-F238E27FC236}">
                <a16:creationId xmlns:a16="http://schemas.microsoft.com/office/drawing/2014/main" id="{23A49329-9F9B-4376-9D2C-D47FD7F59BEA}"/>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74445129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8.xml><?xml version="1.0" encoding="utf-8"?>
<p:sldLayout xmlns:a="http://schemas.openxmlformats.org/drawingml/2006/main" xmlns:r="http://schemas.openxmlformats.org/officeDocument/2006/relationships" xmlns:p="http://schemas.openxmlformats.org/presentationml/2006/main" preserve="1">
  <p:cSld name="D. Blank">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B95F06AD-038C-47A8-9EA0-6993112BB58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B95F06AD-038C-47A8-9EA0-6993112BB58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Tree>
    <p:extLst>
      <p:ext uri="{BB962C8B-B14F-4D97-AF65-F5344CB8AC3E}">
        <p14:creationId xmlns:p14="http://schemas.microsoft.com/office/powerpoint/2010/main" val="38383393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59.xml><?xml version="1.0" encoding="utf-8"?>
<p:sldLayout xmlns:a="http://schemas.openxmlformats.org/drawingml/2006/main" xmlns:r="http://schemas.openxmlformats.org/officeDocument/2006/relationships" xmlns:p="http://schemas.openxmlformats.org/presentationml/2006/main" preserve="1" userDrawn="1">
  <p:cSld name="D. Disclaimer">
    <p:spTree>
      <p:nvGrpSpPr>
        <p:cNvPr id="1" name=""/>
        <p:cNvGrpSpPr/>
        <p:nvPr/>
      </p:nvGrpSpPr>
      <p:grpSpPr>
        <a:xfrm>
          <a:off x="0" y="0"/>
          <a:ext cx="0" cy="0"/>
          <a:chOff x="0" y="0"/>
          <a:chExt cx="0" cy="0"/>
        </a:xfrm>
      </p:grpSpPr>
      <p:graphicFrame>
        <p:nvGraphicFramePr>
          <p:cNvPr id="2" name="Object 1" hidden="1">
            <a:extLst>
              <a:ext uri="{FF2B5EF4-FFF2-40B4-BE49-F238E27FC236}">
                <a16:creationId xmlns:a16="http://schemas.microsoft.com/office/drawing/2014/main" id="{F3FE29DE-7190-4925-BB6F-2BB05B2A8779}"/>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2" name="Object 1" hidden="1">
                        <a:extLst>
                          <a:ext uri="{FF2B5EF4-FFF2-40B4-BE49-F238E27FC236}">
                            <a16:creationId xmlns:a16="http://schemas.microsoft.com/office/drawing/2014/main" id="{F3FE29DE-7190-4925-BB6F-2BB05B2A8779}"/>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10"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Title 6">
            <a:extLst>
              <a:ext uri="{FF2B5EF4-FFF2-40B4-BE49-F238E27FC236}">
                <a16:creationId xmlns:a16="http://schemas.microsoft.com/office/drawing/2014/main" id="{0333A3DF-AD98-4990-8AA1-54CDC17AF811}"/>
              </a:ext>
            </a:extLst>
          </p:cNvPr>
          <p:cNvSpPr txBox="1">
            <a:spLocks/>
          </p:cNvSpPr>
          <p:nvPr userDrawn="1"/>
        </p:nvSpPr>
        <p:spPr>
          <a:xfrm>
            <a:off x="334435" y="2975354"/>
            <a:ext cx="3504140" cy="701795"/>
          </a:xfrm>
          <a:prstGeom prst="rect">
            <a:avLst/>
          </a:prstGeom>
        </p:spPr>
        <p:txBody>
          <a:bodyPr vert="horz" wrap="square" lIns="0" tIns="0" rIns="0" bIns="0" rtlCol="0" anchor="ctr">
            <a:spAutoFit/>
          </a:bodyPr>
          <a:lstStyle>
            <a:lvl1pPr algn="l" defTabSz="914400" rtl="0" eaLnBrk="1" latinLnBrk="0" hangingPunct="1">
              <a:lnSpc>
                <a:spcPct val="90000"/>
              </a:lnSpc>
              <a:spcBef>
                <a:spcPct val="0"/>
              </a:spcBef>
              <a:buNone/>
              <a:defRPr sz="2400" kern="1200">
                <a:solidFill>
                  <a:schemeClr val="tx2"/>
                </a:solidFill>
                <a:latin typeface="+mj-lt"/>
                <a:ea typeface="+mj-ea"/>
                <a:cs typeface="+mj-cs"/>
              </a:defRPr>
            </a:lvl1pPr>
          </a:lstStyle>
          <a:p>
            <a:r>
              <a:rPr lang="en-US" sz="5067" b="1">
                <a:gradFill>
                  <a:gsLst>
                    <a:gs pos="100000">
                      <a:schemeClr val="tx2"/>
                    </a:gs>
                    <a:gs pos="2000">
                      <a:schemeClr val="accent2"/>
                    </a:gs>
                  </a:gsLst>
                  <a:lin ang="2700000" scaled="0"/>
                </a:gradFill>
                <a:latin typeface="+mn-lt"/>
                <a:ea typeface="+mn-ea"/>
                <a:cs typeface="+mn-cs"/>
                <a:sym typeface="Trebuchet MS" panose="020B0603020202020204" pitchFamily="34" charset="0"/>
              </a:rPr>
              <a:t>Disclaimer</a:t>
            </a:r>
          </a:p>
        </p:txBody>
      </p:sp>
      <p:cxnSp>
        <p:nvCxnSpPr>
          <p:cNvPr id="11" name="Straight Connector 10">
            <a:extLst>
              <a:ext uri="{FF2B5EF4-FFF2-40B4-BE49-F238E27FC236}">
                <a16:creationId xmlns:a16="http://schemas.microsoft.com/office/drawing/2014/main" id="{92B65581-7263-406B-BA0A-E05F50D6B620}"/>
              </a:ext>
            </a:extLst>
          </p:cNvPr>
          <p:cNvCxnSpPr/>
          <p:nvPr userDrawn="1"/>
        </p:nvCxnSpPr>
        <p:spPr>
          <a:xfrm>
            <a:off x="4367899" y="1630188"/>
            <a:ext cx="0" cy="3392129"/>
          </a:xfrm>
          <a:prstGeom prst="line">
            <a:avLst/>
          </a:prstGeom>
          <a:ln w="9525">
            <a:solidFill>
              <a:schemeClr val="tx2"/>
            </a:solidFill>
            <a:miter lim="800000"/>
            <a:headEnd type="none" w="sm" len="sm"/>
            <a:tailEnd type="none" w="sm" len="sm"/>
          </a:ln>
        </p:spPr>
        <p:style>
          <a:lnRef idx="1">
            <a:schemeClr val="accent1"/>
          </a:lnRef>
          <a:fillRef idx="0">
            <a:schemeClr val="accent1"/>
          </a:fillRef>
          <a:effectRef idx="0">
            <a:schemeClr val="accent1"/>
          </a:effectRef>
          <a:fontRef idx="minor">
            <a:schemeClr val="tx1"/>
          </a:fontRef>
        </p:style>
      </p:cxnSp>
      <p:sp>
        <p:nvSpPr>
          <p:cNvPr id="12" name="Text Placeholder 4">
            <a:extLst>
              <a:ext uri="{FF2B5EF4-FFF2-40B4-BE49-F238E27FC236}">
                <a16:creationId xmlns:a16="http://schemas.microsoft.com/office/drawing/2014/main" id="{D611BC4C-68A5-4CAA-BFDE-240CA941B9E4}"/>
              </a:ext>
            </a:extLst>
          </p:cNvPr>
          <p:cNvSpPr>
            <a:spLocks noGrp="1"/>
          </p:cNvSpPr>
          <p:nvPr>
            <p:ph type="body" sz="quarter" idx="10" hasCustomPrompt="1"/>
          </p:nvPr>
        </p:nvSpPr>
        <p:spPr>
          <a:xfrm>
            <a:off x="5021827" y="1664257"/>
            <a:ext cx="6209072" cy="3323987"/>
          </a:xfrm>
        </p:spPr>
        <p:txBody>
          <a:bodyPr/>
          <a:lstStyle>
            <a:lvl1pPr>
              <a:defRPr sz="933">
                <a:latin typeface="+mn-lt"/>
                <a:ea typeface="+mn-ea"/>
                <a:cs typeface="+mn-cs"/>
              </a:defRPr>
            </a:lvl1pPr>
          </a:lstStyle>
          <a:p>
            <a:pPr lvl="0"/>
            <a:r>
              <a:rPr lang="en-US"/>
              <a:t>Edit text</a:t>
            </a:r>
          </a:p>
        </p:txBody>
      </p:sp>
    </p:spTree>
    <p:extLst>
      <p:ext uri="{BB962C8B-B14F-4D97-AF65-F5344CB8AC3E}">
        <p14:creationId xmlns:p14="http://schemas.microsoft.com/office/powerpoint/2010/main" val="216154100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0.xml><?xml version="1.0" encoding="utf-8"?>
<p:sldLayout xmlns:a="http://schemas.openxmlformats.org/drawingml/2006/main" xmlns:r="http://schemas.openxmlformats.org/officeDocument/2006/relationships" xmlns:p="http://schemas.openxmlformats.org/presentationml/2006/main" showMasterSp="0" type="blank" preserve="1">
  <p:cSld name="D. End">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384" imgH="384" progId="TCLayout.ActiveDocument.1">
                  <p:embed/>
                </p:oleObj>
              </mc:Choice>
              <mc:Fallback>
                <p:oleObj name="Diapositiva think-cell" r:id="rId3" imgW="384" imgH="384"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7" name="Titolo 1">
            <a:extLst>
              <a:ext uri="{FF2B5EF4-FFF2-40B4-BE49-F238E27FC236}">
                <a16:creationId xmlns:a16="http://schemas.microsoft.com/office/drawing/2014/main" id="{ACE11E19-9773-4824-BA0E-BC4A67E06151}"/>
              </a:ext>
            </a:extLst>
          </p:cNvPr>
          <p:cNvSpPr txBox="1">
            <a:spLocks/>
          </p:cNvSpPr>
          <p:nvPr userDrawn="1"/>
        </p:nvSpPr>
        <p:spPr>
          <a:xfrm>
            <a:off x="206024" y="6118578"/>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a:latin typeface="+mn-lt"/>
                <a:ea typeface="+mn-ea"/>
                <a:cs typeface="+mn-cs"/>
              </a:rPr>
            </a:br>
            <a:r>
              <a:rPr lang="it-IT" sz="1600">
                <a:latin typeface="+mn-lt"/>
                <a:ea typeface="+mn-ea"/>
                <a:cs typeface="+mn-cs"/>
              </a:rPr>
              <a:t>Investiamo nel domani</a:t>
            </a:r>
          </a:p>
        </p:txBody>
      </p:sp>
      <p:sp>
        <p:nvSpPr>
          <p:cNvPr id="11" name="CasellaDiTesto 5">
            <a:extLst>
              <a:ext uri="{FF2B5EF4-FFF2-40B4-BE49-F238E27FC236}">
                <a16:creationId xmlns:a16="http://schemas.microsoft.com/office/drawing/2014/main" id="{697E90E9-6054-428C-B295-6021CDC808A5}"/>
              </a:ext>
            </a:extLst>
          </p:cNvPr>
          <p:cNvSpPr txBox="1"/>
          <p:nvPr userDrawn="1"/>
        </p:nvSpPr>
        <p:spPr>
          <a:xfrm>
            <a:off x="334435" y="2188604"/>
            <a:ext cx="8666132" cy="1490672"/>
          </a:xfrm>
          <a:prstGeom prst="rect">
            <a:avLst/>
          </a:prstGeom>
        </p:spPr>
        <p:txBody>
          <a:bodyPr vert="horz" wrap="square" lIns="0" tIns="60960" rIns="0" bIns="60960" rtlCol="0" anchor="b">
            <a:normAutofit/>
          </a:bodyPr>
          <a:lstStyle/>
          <a:p>
            <a:pPr marL="0" marR="0" lvl="0" indent="0" defTabSz="1219140" eaLnBrk="1" fontAlgn="auto" latinLnBrk="0" hangingPunct="1">
              <a:lnSpc>
                <a:spcPct val="100000"/>
              </a:lnSpc>
              <a:spcBef>
                <a:spcPts val="0"/>
              </a:spcBef>
              <a:spcAft>
                <a:spcPts val="0"/>
              </a:spcAft>
              <a:buClrTx/>
              <a:buSzTx/>
              <a:buFontTx/>
              <a:buNone/>
              <a:tabLst/>
              <a:defRPr/>
            </a:pPr>
            <a:r>
              <a:rPr kumimoji="0" lang="it-IT" sz="5333" b="0" i="0" u="none" strike="noStrike" kern="0" cap="none" spc="0" normalizeH="0" baseline="0" noProof="0">
                <a:ln>
                  <a:noFill/>
                </a:ln>
                <a:solidFill>
                  <a:srgbClr val="415364"/>
                </a:solidFill>
                <a:effectLst/>
                <a:uLnTx/>
                <a:uFillTx/>
                <a:latin typeface="+mn-lt"/>
                <a:ea typeface="+mn-ea"/>
                <a:cs typeface="+mn-cs"/>
              </a:rPr>
              <a:t>Grazie</a:t>
            </a:r>
          </a:p>
        </p:txBody>
      </p:sp>
      <p:pic>
        <p:nvPicPr>
          <p:cNvPr id="12" name="Immagine 8">
            <a:extLst>
              <a:ext uri="{FF2B5EF4-FFF2-40B4-BE49-F238E27FC236}">
                <a16:creationId xmlns:a16="http://schemas.microsoft.com/office/drawing/2014/main" id="{6DEC2C2F-2DE4-451F-9CC8-CDF91FB109E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175433995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1.xml><?xml version="1.0" encoding="utf-8"?>
<p:sldLayout xmlns:a="http://schemas.openxmlformats.org/drawingml/2006/main" xmlns:r="http://schemas.openxmlformats.org/officeDocument/2006/relationships" xmlns:p="http://schemas.openxmlformats.org/presentationml/2006/main" preserve="1">
  <p:cSld name="D. Layout guide">
    <p:spTree>
      <p:nvGrpSpPr>
        <p:cNvPr id="1" name=""/>
        <p:cNvGrpSpPr/>
        <p:nvPr/>
      </p:nvGrpSpPr>
      <p:grpSpPr>
        <a:xfrm>
          <a:off x="0" y="0"/>
          <a:ext cx="0" cy="0"/>
          <a:chOff x="0" y="0"/>
          <a:chExt cx="0" cy="0"/>
        </a:xfrm>
      </p:grpSpPr>
      <p:graphicFrame>
        <p:nvGraphicFramePr>
          <p:cNvPr id="3" name="Object 2" hidden="1">
            <a:extLst>
              <a:ext uri="{FF2B5EF4-FFF2-40B4-BE49-F238E27FC236}">
                <a16:creationId xmlns:a16="http://schemas.microsoft.com/office/drawing/2014/main" id="{9B28A9CC-B7F3-436E-84BC-1D6DF0C7C4B2}"/>
              </a:ext>
            </a:extLst>
          </p:cNvPr>
          <p:cNvGraphicFramePr>
            <a:graphicFrameLocks noChangeAspect="1"/>
          </p:cNvGraphicFramePr>
          <p:nvPr userDrawn="1">
            <p:custDataLst>
              <p:tags r:id="rId1"/>
            </p:custDataLst>
          </p:nvPr>
        </p:nvGraphicFramePr>
        <p:xfrm>
          <a:off x="2119" y="2119"/>
          <a:ext cx="2117" cy="2117"/>
        </p:xfrm>
        <a:graphic>
          <a:graphicData uri="http://schemas.openxmlformats.org/presentationml/2006/ole">
            <mc:AlternateContent xmlns:mc="http://schemas.openxmlformats.org/markup-compatibility/2006">
              <mc:Choice xmlns:v="urn:schemas-microsoft-com:vml" Requires="v">
                <p:oleObj name="Diapositiva think-cell" r:id="rId3" imgW="286" imgH="286" progId="TCLayout.ActiveDocument.1">
                  <p:embed/>
                </p:oleObj>
              </mc:Choice>
              <mc:Fallback>
                <p:oleObj name="Diapositiva think-cell" r:id="rId3" imgW="286" imgH="286" progId="TCLayout.ActiveDocument.1">
                  <p:embed/>
                  <p:pic>
                    <p:nvPicPr>
                      <p:cNvPr id="3" name="Object 2" hidden="1">
                        <a:extLst>
                          <a:ext uri="{FF2B5EF4-FFF2-40B4-BE49-F238E27FC236}">
                            <a16:creationId xmlns:a16="http://schemas.microsoft.com/office/drawing/2014/main" id="{9B28A9CC-B7F3-436E-84BC-1D6DF0C7C4B2}"/>
                          </a:ext>
                        </a:extLst>
                      </p:cNvPr>
                      <p:cNvPicPr/>
                      <p:nvPr/>
                    </p:nvPicPr>
                    <p:blipFill>
                      <a:blip r:embed="rId4"/>
                      <a:stretch>
                        <a:fillRect/>
                      </a:stretch>
                    </p:blipFill>
                    <p:spPr>
                      <a:xfrm>
                        <a:off x="2119" y="2119"/>
                        <a:ext cx="2117" cy="2117"/>
                      </a:xfrm>
                      <a:prstGeom prst="rect">
                        <a:avLst/>
                      </a:prstGeom>
                    </p:spPr>
                  </p:pic>
                </p:oleObj>
              </mc:Fallback>
            </mc:AlternateContent>
          </a:graphicData>
        </a:graphic>
      </p:graphicFrame>
      <p:sp>
        <p:nvSpPr>
          <p:cNvPr id="5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grpSp>
        <p:nvGrpSpPr>
          <p:cNvPr id="51" name="Group 50">
            <a:extLst>
              <a:ext uri="{FF2B5EF4-FFF2-40B4-BE49-F238E27FC236}">
                <a16:creationId xmlns:a16="http://schemas.microsoft.com/office/drawing/2014/main" id="{7189452D-1CCB-41B1-AA2B-61C9161F1454}"/>
              </a:ext>
            </a:extLst>
          </p:cNvPr>
          <p:cNvGrpSpPr/>
          <p:nvPr userDrawn="1"/>
        </p:nvGrpSpPr>
        <p:grpSpPr>
          <a:xfrm>
            <a:off x="-600" y="-1"/>
            <a:ext cx="12193800" cy="6858001"/>
            <a:chOff x="-450" y="-1"/>
            <a:chExt cx="9145350" cy="5143501"/>
          </a:xfrm>
        </p:grpSpPr>
        <p:sp>
          <p:nvSpPr>
            <p:cNvPr id="52" name="No fly zone">
              <a:extLst>
                <a:ext uri="{FF2B5EF4-FFF2-40B4-BE49-F238E27FC236}">
                  <a16:creationId xmlns:a16="http://schemas.microsoft.com/office/drawing/2014/main" id="{E40AB219-E9C9-426F-8F7B-C4038B409FF7}"/>
                </a:ext>
              </a:extLst>
            </p:cNvPr>
            <p:cNvSpPr/>
            <p:nvPr/>
          </p:nvSpPr>
          <p:spPr>
            <a:xfrm>
              <a:off x="0" y="-1"/>
              <a:ext cx="9144900" cy="5143500"/>
            </a:xfrm>
            <a:custGeom>
              <a:avLst/>
              <a:gdLst>
                <a:gd name="connsiteX0" fmla="*/ 630001 w 12193200"/>
                <a:gd name="connsiteY0" fmla="*/ 622800 h 6858000"/>
                <a:gd name="connsiteX1" fmla="*/ 630001 w 12193200"/>
                <a:gd name="connsiteY1" fmla="*/ 6160597 h 6858000"/>
                <a:gd name="connsiteX2" fmla="*/ 11562000 w 12193200"/>
                <a:gd name="connsiteY2" fmla="*/ 6160597 h 6858000"/>
                <a:gd name="connsiteX3" fmla="*/ 11562000 w 12193200"/>
                <a:gd name="connsiteY3" fmla="*/ 622800 h 6858000"/>
                <a:gd name="connsiteX4" fmla="*/ 0 w 12193200"/>
                <a:gd name="connsiteY4" fmla="*/ 0 h 6858000"/>
                <a:gd name="connsiteX5" fmla="*/ 12193200 w 12193200"/>
                <a:gd name="connsiteY5" fmla="*/ 0 h 6858000"/>
                <a:gd name="connsiteX6" fmla="*/ 12193200 w 12193200"/>
                <a:gd name="connsiteY6" fmla="*/ 622800 h 6858000"/>
                <a:gd name="connsiteX7" fmla="*/ 12192000 w 12193200"/>
                <a:gd name="connsiteY7" fmla="*/ 622800 h 6858000"/>
                <a:gd name="connsiteX8" fmla="*/ 12192000 w 12193200"/>
                <a:gd name="connsiteY8" fmla="*/ 6160597 h 6858000"/>
                <a:gd name="connsiteX9" fmla="*/ 12193200 w 12193200"/>
                <a:gd name="connsiteY9" fmla="*/ 6160597 h 6858000"/>
                <a:gd name="connsiteX10" fmla="*/ 12193200 w 12193200"/>
                <a:gd name="connsiteY10" fmla="*/ 6858000 h 6858000"/>
                <a:gd name="connsiteX11" fmla="*/ 12192000 w 12193200"/>
                <a:gd name="connsiteY11" fmla="*/ 6858000 h 6858000"/>
                <a:gd name="connsiteX12" fmla="*/ 11562000 w 12193200"/>
                <a:gd name="connsiteY12" fmla="*/ 6858000 h 6858000"/>
                <a:gd name="connsiteX13" fmla="*/ 630001 w 12193200"/>
                <a:gd name="connsiteY13" fmla="*/ 6858000 h 6858000"/>
                <a:gd name="connsiteX14" fmla="*/ 1 w 12193200"/>
                <a:gd name="connsiteY14" fmla="*/ 6858000 h 6858000"/>
                <a:gd name="connsiteX15" fmla="*/ 1 w 12193200"/>
                <a:gd name="connsiteY15" fmla="*/ 6160597 h 6858000"/>
                <a:gd name="connsiteX16" fmla="*/ 1 w 12193200"/>
                <a:gd name="connsiteY16" fmla="*/ 622800 h 6858000"/>
                <a:gd name="connsiteX17" fmla="*/ 0 w 12193200"/>
                <a:gd name="connsiteY17" fmla="*/ 622800 h 6858000"/>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 ang="0">
                  <a:pos x="connsiteX7" y="connsiteY7"/>
                </a:cxn>
                <a:cxn ang="0">
                  <a:pos x="connsiteX8" y="connsiteY8"/>
                </a:cxn>
                <a:cxn ang="0">
                  <a:pos x="connsiteX9" y="connsiteY9"/>
                </a:cxn>
                <a:cxn ang="0">
                  <a:pos x="connsiteX10" y="connsiteY10"/>
                </a:cxn>
                <a:cxn ang="0">
                  <a:pos x="connsiteX11" y="connsiteY11"/>
                </a:cxn>
                <a:cxn ang="0">
                  <a:pos x="connsiteX12" y="connsiteY12"/>
                </a:cxn>
                <a:cxn ang="0">
                  <a:pos x="connsiteX13" y="connsiteY13"/>
                </a:cxn>
                <a:cxn ang="0">
                  <a:pos x="connsiteX14" y="connsiteY14"/>
                </a:cxn>
                <a:cxn ang="0">
                  <a:pos x="connsiteX15" y="connsiteY15"/>
                </a:cxn>
                <a:cxn ang="0">
                  <a:pos x="connsiteX16" y="connsiteY16"/>
                </a:cxn>
                <a:cxn ang="0">
                  <a:pos x="connsiteX17" y="connsiteY17"/>
                </a:cxn>
              </a:cxnLst>
              <a:rect l="l" t="t" r="r" b="b"/>
              <a:pathLst>
                <a:path w="12193200" h="6858000">
                  <a:moveTo>
                    <a:pt x="630001" y="622800"/>
                  </a:moveTo>
                  <a:lnTo>
                    <a:pt x="630001" y="6160597"/>
                  </a:lnTo>
                  <a:lnTo>
                    <a:pt x="11562000" y="6160597"/>
                  </a:lnTo>
                  <a:lnTo>
                    <a:pt x="11562000" y="622800"/>
                  </a:lnTo>
                  <a:close/>
                  <a:moveTo>
                    <a:pt x="0" y="0"/>
                  </a:moveTo>
                  <a:lnTo>
                    <a:pt x="12193200" y="0"/>
                  </a:lnTo>
                  <a:lnTo>
                    <a:pt x="12193200" y="622800"/>
                  </a:lnTo>
                  <a:lnTo>
                    <a:pt x="12192000" y="622800"/>
                  </a:lnTo>
                  <a:lnTo>
                    <a:pt x="12192000" y="6160597"/>
                  </a:lnTo>
                  <a:lnTo>
                    <a:pt x="12193200" y="6160597"/>
                  </a:lnTo>
                  <a:lnTo>
                    <a:pt x="12193200" y="6858000"/>
                  </a:lnTo>
                  <a:lnTo>
                    <a:pt x="12192000" y="6858000"/>
                  </a:lnTo>
                  <a:lnTo>
                    <a:pt x="11562000" y="6858000"/>
                  </a:lnTo>
                  <a:lnTo>
                    <a:pt x="630001" y="6858000"/>
                  </a:lnTo>
                  <a:lnTo>
                    <a:pt x="1" y="6858000"/>
                  </a:lnTo>
                  <a:lnTo>
                    <a:pt x="1" y="6160597"/>
                  </a:lnTo>
                  <a:lnTo>
                    <a:pt x="1" y="622800"/>
                  </a:lnTo>
                  <a:lnTo>
                    <a:pt x="0" y="622800"/>
                  </a:lnTo>
                  <a:close/>
                </a:path>
              </a:pathLst>
            </a:custGeom>
            <a:solidFill>
              <a:srgbClr val="FFEFEF">
                <a:alpha val="40000"/>
              </a:srgb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solidFill>
                  <a:schemeClr val="tx1"/>
                </a:solidFill>
                <a:latin typeface="+mn-lt"/>
                <a:ea typeface="+mn-ea"/>
                <a:cs typeface="+mn-cs"/>
              </a:endParaRPr>
            </a:p>
          </p:txBody>
        </p:sp>
        <p:grpSp>
          <p:nvGrpSpPr>
            <p:cNvPr id="53" name="Baselines / anchors">
              <a:extLst>
                <a:ext uri="{FF2B5EF4-FFF2-40B4-BE49-F238E27FC236}">
                  <a16:creationId xmlns:a16="http://schemas.microsoft.com/office/drawing/2014/main" id="{40DB03D3-201E-4FCB-8DD2-D15748E2DF50}"/>
                </a:ext>
              </a:extLst>
            </p:cNvPr>
            <p:cNvGrpSpPr/>
            <p:nvPr userDrawn="1"/>
          </p:nvGrpSpPr>
          <p:grpSpPr>
            <a:xfrm>
              <a:off x="-450" y="467100"/>
              <a:ext cx="9144900" cy="4073893"/>
              <a:chOff x="12623800" y="622800"/>
              <a:chExt cx="11176000" cy="5536800"/>
            </a:xfrm>
          </p:grpSpPr>
          <p:cxnSp>
            <p:nvCxnSpPr>
              <p:cNvPr id="78" name="Straight Connector 77">
                <a:extLst>
                  <a:ext uri="{FF2B5EF4-FFF2-40B4-BE49-F238E27FC236}">
                    <a16:creationId xmlns:a16="http://schemas.microsoft.com/office/drawing/2014/main" id="{262DC3F4-B86C-4DCC-903E-EBF6C109320F}"/>
                  </a:ext>
                </a:extLst>
              </p:cNvPr>
              <p:cNvCxnSpPr/>
              <p:nvPr/>
            </p:nvCxnSpPr>
            <p:spPr>
              <a:xfrm>
                <a:off x="12623800" y="6228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0236A330-BCF2-4B1F-84EF-4FB4E94A610B}"/>
                  </a:ext>
                </a:extLst>
              </p:cNvPr>
              <p:cNvCxnSpPr/>
              <p:nvPr/>
            </p:nvCxnSpPr>
            <p:spPr>
              <a:xfrm>
                <a:off x="12623800" y="91421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DA7C80B0-D289-4706-8B8E-FC23B6B4FD0C}"/>
                  </a:ext>
                </a:extLst>
              </p:cNvPr>
              <p:cNvCxnSpPr/>
              <p:nvPr/>
            </p:nvCxnSpPr>
            <p:spPr>
              <a:xfrm>
                <a:off x="12623800" y="120562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82531583-E3E4-44F1-B4AD-0E2D9178173E}"/>
                  </a:ext>
                </a:extLst>
              </p:cNvPr>
              <p:cNvCxnSpPr/>
              <p:nvPr/>
            </p:nvCxnSpPr>
            <p:spPr>
              <a:xfrm>
                <a:off x="12623800" y="1497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2" name="Straight Connector 81">
                <a:extLst>
                  <a:ext uri="{FF2B5EF4-FFF2-40B4-BE49-F238E27FC236}">
                    <a16:creationId xmlns:a16="http://schemas.microsoft.com/office/drawing/2014/main" id="{D797926D-4DDA-48A5-88C6-C3A8800B452D}"/>
                  </a:ext>
                </a:extLst>
              </p:cNvPr>
              <p:cNvCxnSpPr/>
              <p:nvPr/>
            </p:nvCxnSpPr>
            <p:spPr>
              <a:xfrm>
                <a:off x="12623800" y="178844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3" name="Straight Connector 82">
                <a:extLst>
                  <a:ext uri="{FF2B5EF4-FFF2-40B4-BE49-F238E27FC236}">
                    <a16:creationId xmlns:a16="http://schemas.microsoft.com/office/drawing/2014/main" id="{3EC69534-1303-4A8D-9CF0-45FCA1192A90}"/>
                  </a:ext>
                </a:extLst>
              </p:cNvPr>
              <p:cNvCxnSpPr/>
              <p:nvPr/>
            </p:nvCxnSpPr>
            <p:spPr>
              <a:xfrm>
                <a:off x="12623800" y="207985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4" name="Straight Connector 83">
                <a:extLst>
                  <a:ext uri="{FF2B5EF4-FFF2-40B4-BE49-F238E27FC236}">
                    <a16:creationId xmlns:a16="http://schemas.microsoft.com/office/drawing/2014/main" id="{385C8FDE-E5FD-47D0-9255-B18C122ED344}"/>
                  </a:ext>
                </a:extLst>
              </p:cNvPr>
              <p:cNvCxnSpPr/>
              <p:nvPr/>
            </p:nvCxnSpPr>
            <p:spPr>
              <a:xfrm>
                <a:off x="12623800" y="237126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5" name="Straight Connector 84">
                <a:extLst>
                  <a:ext uri="{FF2B5EF4-FFF2-40B4-BE49-F238E27FC236}">
                    <a16:creationId xmlns:a16="http://schemas.microsoft.com/office/drawing/2014/main" id="{39A8E5AB-2936-434F-B110-7D9F6D471F42}"/>
                  </a:ext>
                </a:extLst>
              </p:cNvPr>
              <p:cNvCxnSpPr/>
              <p:nvPr/>
            </p:nvCxnSpPr>
            <p:spPr>
              <a:xfrm>
                <a:off x="12623800" y="266267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042711B-AE56-423A-8257-AE5AB55888C1}"/>
                  </a:ext>
                </a:extLst>
              </p:cNvPr>
              <p:cNvCxnSpPr/>
              <p:nvPr/>
            </p:nvCxnSpPr>
            <p:spPr>
              <a:xfrm>
                <a:off x="12623800" y="295408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35B844B4-0019-4B94-8136-412FAC93679E}"/>
                  </a:ext>
                </a:extLst>
              </p:cNvPr>
              <p:cNvCxnSpPr/>
              <p:nvPr/>
            </p:nvCxnSpPr>
            <p:spPr>
              <a:xfrm>
                <a:off x="12623800" y="3245499"/>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1DD94C7E-8392-4E18-8291-6A382861C55F}"/>
                  </a:ext>
                </a:extLst>
              </p:cNvPr>
              <p:cNvCxnSpPr/>
              <p:nvPr/>
            </p:nvCxnSpPr>
            <p:spPr>
              <a:xfrm>
                <a:off x="12623800" y="353691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B78C286-F290-4A82-B470-382446F32140}"/>
                  </a:ext>
                </a:extLst>
              </p:cNvPr>
              <p:cNvCxnSpPr/>
              <p:nvPr/>
            </p:nvCxnSpPr>
            <p:spPr>
              <a:xfrm>
                <a:off x="12623800" y="3828321"/>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6A4A7847-C95C-4CDB-94D7-9FF93B97FF09}"/>
                  </a:ext>
                </a:extLst>
              </p:cNvPr>
              <p:cNvCxnSpPr/>
              <p:nvPr/>
            </p:nvCxnSpPr>
            <p:spPr>
              <a:xfrm>
                <a:off x="12623800" y="4119732"/>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B869CADE-35F9-4CC5-A844-4E5C9D2F6B22}"/>
                  </a:ext>
                </a:extLst>
              </p:cNvPr>
              <p:cNvCxnSpPr/>
              <p:nvPr/>
            </p:nvCxnSpPr>
            <p:spPr>
              <a:xfrm>
                <a:off x="12623800" y="4411143"/>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2" name="Straight Connector 91">
                <a:extLst>
                  <a:ext uri="{FF2B5EF4-FFF2-40B4-BE49-F238E27FC236}">
                    <a16:creationId xmlns:a16="http://schemas.microsoft.com/office/drawing/2014/main" id="{F21778A7-8804-4481-B74B-523443CB54BC}"/>
                  </a:ext>
                </a:extLst>
              </p:cNvPr>
              <p:cNvCxnSpPr/>
              <p:nvPr/>
            </p:nvCxnSpPr>
            <p:spPr>
              <a:xfrm>
                <a:off x="12623800" y="4702554"/>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3" name="Straight Connector 92">
                <a:extLst>
                  <a:ext uri="{FF2B5EF4-FFF2-40B4-BE49-F238E27FC236}">
                    <a16:creationId xmlns:a16="http://schemas.microsoft.com/office/drawing/2014/main" id="{471B1321-0A7A-45FC-86D2-BD3B24E4A0D4}"/>
                  </a:ext>
                </a:extLst>
              </p:cNvPr>
              <p:cNvCxnSpPr/>
              <p:nvPr/>
            </p:nvCxnSpPr>
            <p:spPr>
              <a:xfrm>
                <a:off x="12623800" y="4993965"/>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4" name="Straight Connector 93">
                <a:extLst>
                  <a:ext uri="{FF2B5EF4-FFF2-40B4-BE49-F238E27FC236}">
                    <a16:creationId xmlns:a16="http://schemas.microsoft.com/office/drawing/2014/main" id="{1BF9F6F4-B2D1-4547-90D9-5A1A7BDFF3EE}"/>
                  </a:ext>
                </a:extLst>
              </p:cNvPr>
              <p:cNvCxnSpPr/>
              <p:nvPr/>
            </p:nvCxnSpPr>
            <p:spPr>
              <a:xfrm>
                <a:off x="12623800" y="5285376"/>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5" name="Straight Connector 94">
                <a:extLst>
                  <a:ext uri="{FF2B5EF4-FFF2-40B4-BE49-F238E27FC236}">
                    <a16:creationId xmlns:a16="http://schemas.microsoft.com/office/drawing/2014/main" id="{551DDDBC-1DB0-4AB9-9BF5-A9EF04E6ADE8}"/>
                  </a:ext>
                </a:extLst>
              </p:cNvPr>
              <p:cNvCxnSpPr/>
              <p:nvPr/>
            </p:nvCxnSpPr>
            <p:spPr>
              <a:xfrm>
                <a:off x="12623800" y="5576787"/>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3A45FBFC-8BC5-4F8C-9D4F-3D5E2F0C8084}"/>
                  </a:ext>
                </a:extLst>
              </p:cNvPr>
              <p:cNvCxnSpPr/>
              <p:nvPr/>
            </p:nvCxnSpPr>
            <p:spPr>
              <a:xfrm>
                <a:off x="12623800" y="5868198"/>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B88A7F07-177E-48DA-8768-86679D1FF968}"/>
                  </a:ext>
                </a:extLst>
              </p:cNvPr>
              <p:cNvCxnSpPr/>
              <p:nvPr/>
            </p:nvCxnSpPr>
            <p:spPr>
              <a:xfrm>
                <a:off x="12623800" y="6159600"/>
                <a:ext cx="11176000" cy="0"/>
              </a:xfrm>
              <a:prstGeom prst="line">
                <a:avLst/>
              </a:prstGeom>
              <a:ln w="9525">
                <a:solidFill>
                  <a:srgbClr val="30C1D7">
                    <a:alpha val="40000"/>
                  </a:srgbClr>
                </a:solidFill>
                <a:miter lim="800000"/>
              </a:ln>
            </p:spPr>
            <p:style>
              <a:lnRef idx="1">
                <a:schemeClr val="accent1"/>
              </a:lnRef>
              <a:fillRef idx="0">
                <a:schemeClr val="accent1"/>
              </a:fillRef>
              <a:effectRef idx="0">
                <a:schemeClr val="accent1"/>
              </a:effectRef>
              <a:fontRef idx="minor">
                <a:schemeClr val="tx1"/>
              </a:fontRef>
            </p:style>
          </p:cxnSp>
        </p:grpSp>
        <p:grpSp>
          <p:nvGrpSpPr>
            <p:cNvPr id="54" name="Gutter space">
              <a:extLst>
                <a:ext uri="{FF2B5EF4-FFF2-40B4-BE49-F238E27FC236}">
                  <a16:creationId xmlns:a16="http://schemas.microsoft.com/office/drawing/2014/main" id="{6A79F0A2-38F6-4EBF-AF18-69357ACE3AA4}"/>
                </a:ext>
              </a:extLst>
            </p:cNvPr>
            <p:cNvGrpSpPr/>
            <p:nvPr userDrawn="1"/>
          </p:nvGrpSpPr>
          <p:grpSpPr>
            <a:xfrm>
              <a:off x="472500" y="467663"/>
              <a:ext cx="8153026" cy="4095464"/>
              <a:chOff x="1277000" y="623550"/>
              <a:chExt cx="9638000" cy="5537047"/>
            </a:xfrm>
          </p:grpSpPr>
          <p:sp>
            <p:nvSpPr>
              <p:cNvPr id="67" name="Rectangle 34">
                <a:extLst>
                  <a:ext uri="{FF2B5EF4-FFF2-40B4-BE49-F238E27FC236}">
                    <a16:creationId xmlns:a16="http://schemas.microsoft.com/office/drawing/2014/main" id="{F7F4024B-1778-45FE-8CEA-607BD5691BEF}"/>
                  </a:ext>
                </a:extLst>
              </p:cNvPr>
              <p:cNvSpPr>
                <a:spLocks noChangeArrowheads="1"/>
              </p:cNvSpPr>
              <p:nvPr/>
            </p:nvSpPr>
            <p:spPr bwMode="auto">
              <a:xfrm>
                <a:off x="688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8" name="Rectangle 35">
                <a:extLst>
                  <a:ext uri="{FF2B5EF4-FFF2-40B4-BE49-F238E27FC236}">
                    <a16:creationId xmlns:a16="http://schemas.microsoft.com/office/drawing/2014/main" id="{DACBC4FF-35D5-47A2-9B3F-50AB36FDEAE6}"/>
                  </a:ext>
                </a:extLst>
              </p:cNvPr>
              <p:cNvSpPr>
                <a:spLocks noChangeArrowheads="1"/>
              </p:cNvSpPr>
              <p:nvPr/>
            </p:nvSpPr>
            <p:spPr bwMode="auto">
              <a:xfrm>
                <a:off x="875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9" name="Rectangle 36">
                <a:extLst>
                  <a:ext uri="{FF2B5EF4-FFF2-40B4-BE49-F238E27FC236}">
                    <a16:creationId xmlns:a16="http://schemas.microsoft.com/office/drawing/2014/main" id="{32209605-CE1E-49BD-952A-DE2B5A3C649E}"/>
                  </a:ext>
                </a:extLst>
              </p:cNvPr>
              <p:cNvSpPr>
                <a:spLocks noChangeArrowheads="1"/>
              </p:cNvSpPr>
              <p:nvPr/>
            </p:nvSpPr>
            <p:spPr bwMode="auto">
              <a:xfrm>
                <a:off x="782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0" name="Rectangle 37">
                <a:extLst>
                  <a:ext uri="{FF2B5EF4-FFF2-40B4-BE49-F238E27FC236}">
                    <a16:creationId xmlns:a16="http://schemas.microsoft.com/office/drawing/2014/main" id="{90E5767A-3D40-4D57-BDD5-4B872D761EB9}"/>
                  </a:ext>
                </a:extLst>
              </p:cNvPr>
              <p:cNvSpPr>
                <a:spLocks noChangeArrowheads="1"/>
              </p:cNvSpPr>
              <p:nvPr/>
            </p:nvSpPr>
            <p:spPr bwMode="auto">
              <a:xfrm>
                <a:off x="969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1" name="Rectangle 38">
                <a:extLst>
                  <a:ext uri="{FF2B5EF4-FFF2-40B4-BE49-F238E27FC236}">
                    <a16:creationId xmlns:a16="http://schemas.microsoft.com/office/drawing/2014/main" id="{FD02B149-0EE4-4740-AB0A-ADFEC18F1056}"/>
                  </a:ext>
                </a:extLst>
              </p:cNvPr>
              <p:cNvSpPr>
                <a:spLocks noChangeArrowheads="1"/>
              </p:cNvSpPr>
              <p:nvPr/>
            </p:nvSpPr>
            <p:spPr bwMode="auto">
              <a:xfrm>
                <a:off x="1062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2" name="Rectangle 39">
                <a:extLst>
                  <a:ext uri="{FF2B5EF4-FFF2-40B4-BE49-F238E27FC236}">
                    <a16:creationId xmlns:a16="http://schemas.microsoft.com/office/drawing/2014/main" id="{EED6AEDB-5398-453D-BB07-290524E7A445}"/>
                  </a:ext>
                </a:extLst>
              </p:cNvPr>
              <p:cNvSpPr>
                <a:spLocks noChangeArrowheads="1"/>
              </p:cNvSpPr>
              <p:nvPr/>
            </p:nvSpPr>
            <p:spPr bwMode="auto">
              <a:xfrm>
                <a:off x="595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3" name="Rectangle 40">
                <a:extLst>
                  <a:ext uri="{FF2B5EF4-FFF2-40B4-BE49-F238E27FC236}">
                    <a16:creationId xmlns:a16="http://schemas.microsoft.com/office/drawing/2014/main" id="{1D8F69E3-1553-44A3-B498-D6B0270A4E36}"/>
                  </a:ext>
                </a:extLst>
              </p:cNvPr>
              <p:cNvSpPr>
                <a:spLocks noChangeArrowheads="1"/>
              </p:cNvSpPr>
              <p:nvPr/>
            </p:nvSpPr>
            <p:spPr bwMode="auto">
              <a:xfrm>
                <a:off x="127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4" name="Rectangle 41">
                <a:extLst>
                  <a:ext uri="{FF2B5EF4-FFF2-40B4-BE49-F238E27FC236}">
                    <a16:creationId xmlns:a16="http://schemas.microsoft.com/office/drawing/2014/main" id="{8E5FDFDB-932F-4B0F-BC9E-664FEBF0EEEB}"/>
                  </a:ext>
                </a:extLst>
              </p:cNvPr>
              <p:cNvSpPr>
                <a:spLocks noChangeArrowheads="1"/>
              </p:cNvSpPr>
              <p:nvPr/>
            </p:nvSpPr>
            <p:spPr bwMode="auto">
              <a:xfrm>
                <a:off x="221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5" name="Rectangle 42">
                <a:extLst>
                  <a:ext uri="{FF2B5EF4-FFF2-40B4-BE49-F238E27FC236}">
                    <a16:creationId xmlns:a16="http://schemas.microsoft.com/office/drawing/2014/main" id="{23331373-11CC-4C4D-A0BE-9E2378E422D5}"/>
                  </a:ext>
                </a:extLst>
              </p:cNvPr>
              <p:cNvSpPr>
                <a:spLocks noChangeArrowheads="1"/>
              </p:cNvSpPr>
              <p:nvPr/>
            </p:nvSpPr>
            <p:spPr bwMode="auto">
              <a:xfrm>
                <a:off x="314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6" name="Rectangle 43">
                <a:extLst>
                  <a:ext uri="{FF2B5EF4-FFF2-40B4-BE49-F238E27FC236}">
                    <a16:creationId xmlns:a16="http://schemas.microsoft.com/office/drawing/2014/main" id="{D6CD0EF1-B11E-400E-B7E1-5854EC4611AA}"/>
                  </a:ext>
                </a:extLst>
              </p:cNvPr>
              <p:cNvSpPr>
                <a:spLocks noChangeArrowheads="1"/>
              </p:cNvSpPr>
              <p:nvPr/>
            </p:nvSpPr>
            <p:spPr bwMode="auto">
              <a:xfrm>
                <a:off x="4082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77" name="Rectangle 44">
                <a:extLst>
                  <a:ext uri="{FF2B5EF4-FFF2-40B4-BE49-F238E27FC236}">
                    <a16:creationId xmlns:a16="http://schemas.microsoft.com/office/drawing/2014/main" id="{4327EFD2-5803-4DF7-BEE3-6D5C1C54AFD6}"/>
                  </a:ext>
                </a:extLst>
              </p:cNvPr>
              <p:cNvSpPr>
                <a:spLocks noChangeArrowheads="1"/>
              </p:cNvSpPr>
              <p:nvPr/>
            </p:nvSpPr>
            <p:spPr bwMode="auto">
              <a:xfrm>
                <a:off x="5017000" y="623550"/>
                <a:ext cx="288000" cy="5537047"/>
              </a:xfrm>
              <a:prstGeom prst="rect">
                <a:avLst/>
              </a:prstGeom>
              <a:solidFill>
                <a:schemeClr val="accent5">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55" name="Slide edges">
              <a:extLst>
                <a:ext uri="{FF2B5EF4-FFF2-40B4-BE49-F238E27FC236}">
                  <a16:creationId xmlns:a16="http://schemas.microsoft.com/office/drawing/2014/main" id="{48F20335-C728-451C-B138-44EF185AE3BA}"/>
                </a:ext>
              </a:extLst>
            </p:cNvPr>
            <p:cNvSpPr>
              <a:spLocks/>
            </p:cNvSpPr>
            <p:nvPr/>
          </p:nvSpPr>
          <p:spPr bwMode="auto">
            <a:xfrm>
              <a:off x="-450" y="0"/>
              <a:ext cx="9144900" cy="5143500"/>
            </a:xfrm>
            <a:custGeom>
              <a:avLst/>
              <a:gdLst>
                <a:gd name="T0" fmla="*/ 6024 w 6026"/>
                <a:gd name="T1" fmla="*/ 3394 h 3396"/>
                <a:gd name="T2" fmla="*/ 6024 w 6026"/>
                <a:gd name="T3" fmla="*/ 3391 h 3396"/>
                <a:gd name="T4" fmla="*/ 5 w 6026"/>
                <a:gd name="T5" fmla="*/ 3391 h 3396"/>
                <a:gd name="T6" fmla="*/ 5 w 6026"/>
                <a:gd name="T7" fmla="*/ 5 h 3396"/>
                <a:gd name="T8" fmla="*/ 6021 w 6026"/>
                <a:gd name="T9" fmla="*/ 5 h 3396"/>
                <a:gd name="T10" fmla="*/ 6021 w 6026"/>
                <a:gd name="T11" fmla="*/ 3394 h 3396"/>
                <a:gd name="T12" fmla="*/ 6024 w 6026"/>
                <a:gd name="T13" fmla="*/ 3394 h 3396"/>
                <a:gd name="T14" fmla="*/ 6024 w 6026"/>
                <a:gd name="T15" fmla="*/ 3391 h 3396"/>
                <a:gd name="T16" fmla="*/ 6024 w 6026"/>
                <a:gd name="T17" fmla="*/ 3394 h 3396"/>
                <a:gd name="T18" fmla="*/ 6026 w 6026"/>
                <a:gd name="T19" fmla="*/ 3394 h 3396"/>
                <a:gd name="T20" fmla="*/ 6026 w 6026"/>
                <a:gd name="T21" fmla="*/ 0 h 3396"/>
                <a:gd name="T22" fmla="*/ 0 w 6026"/>
                <a:gd name="T23" fmla="*/ 0 h 3396"/>
                <a:gd name="T24" fmla="*/ 0 w 6026"/>
                <a:gd name="T25" fmla="*/ 3396 h 3396"/>
                <a:gd name="T26" fmla="*/ 6026 w 6026"/>
                <a:gd name="T27" fmla="*/ 3396 h 3396"/>
                <a:gd name="T28" fmla="*/ 6026 w 6026"/>
                <a:gd name="T29" fmla="*/ 3394 h 3396"/>
                <a:gd name="T30" fmla="*/ 6024 w 6026"/>
                <a:gd name="T31" fmla="*/ 3394 h 3396"/>
              </a:gdLst>
              <a:ahLst/>
              <a:cxnLst>
                <a:cxn ang="0">
                  <a:pos x="T0" y="T1"/>
                </a:cxn>
                <a:cxn ang="0">
                  <a:pos x="T2" y="T3"/>
                </a:cxn>
                <a:cxn ang="0">
                  <a:pos x="T4" y="T5"/>
                </a:cxn>
                <a:cxn ang="0">
                  <a:pos x="T6" y="T7"/>
                </a:cxn>
                <a:cxn ang="0">
                  <a:pos x="T8" y="T9"/>
                </a:cxn>
                <a:cxn ang="0">
                  <a:pos x="T10" y="T11"/>
                </a:cxn>
                <a:cxn ang="0">
                  <a:pos x="T12" y="T13"/>
                </a:cxn>
                <a:cxn ang="0">
                  <a:pos x="T14" y="T15"/>
                </a:cxn>
                <a:cxn ang="0">
                  <a:pos x="T16" y="T17"/>
                </a:cxn>
                <a:cxn ang="0">
                  <a:pos x="T18" y="T19"/>
                </a:cxn>
                <a:cxn ang="0">
                  <a:pos x="T20" y="T21"/>
                </a:cxn>
                <a:cxn ang="0">
                  <a:pos x="T22" y="T23"/>
                </a:cxn>
                <a:cxn ang="0">
                  <a:pos x="T24" y="T25"/>
                </a:cxn>
                <a:cxn ang="0">
                  <a:pos x="T26" y="T27"/>
                </a:cxn>
                <a:cxn ang="0">
                  <a:pos x="T28" y="T29"/>
                </a:cxn>
                <a:cxn ang="0">
                  <a:pos x="T30" y="T31"/>
                </a:cxn>
              </a:cxnLst>
              <a:rect l="0" t="0" r="r" b="b"/>
              <a:pathLst>
                <a:path w="6026" h="3396">
                  <a:moveTo>
                    <a:pt x="6024" y="3394"/>
                  </a:moveTo>
                  <a:lnTo>
                    <a:pt x="6024" y="3391"/>
                  </a:lnTo>
                  <a:lnTo>
                    <a:pt x="5" y="3391"/>
                  </a:lnTo>
                  <a:lnTo>
                    <a:pt x="5" y="5"/>
                  </a:lnTo>
                  <a:lnTo>
                    <a:pt x="6021" y="5"/>
                  </a:lnTo>
                  <a:lnTo>
                    <a:pt x="6021" y="3394"/>
                  </a:lnTo>
                  <a:lnTo>
                    <a:pt x="6024" y="3394"/>
                  </a:lnTo>
                  <a:lnTo>
                    <a:pt x="6024" y="3391"/>
                  </a:lnTo>
                  <a:lnTo>
                    <a:pt x="6024" y="3394"/>
                  </a:lnTo>
                  <a:lnTo>
                    <a:pt x="6026" y="3394"/>
                  </a:lnTo>
                  <a:lnTo>
                    <a:pt x="6026" y="0"/>
                  </a:lnTo>
                  <a:lnTo>
                    <a:pt x="0" y="0"/>
                  </a:lnTo>
                  <a:lnTo>
                    <a:pt x="0" y="3396"/>
                  </a:lnTo>
                  <a:lnTo>
                    <a:pt x="6026" y="3396"/>
                  </a:lnTo>
                  <a:lnTo>
                    <a:pt x="6026" y="3394"/>
                  </a:lnTo>
                  <a:lnTo>
                    <a:pt x="6024" y="3394"/>
                  </a:lnTo>
                  <a:close/>
                </a:path>
              </a:pathLst>
            </a:custGeom>
            <a:solidFill>
              <a:schemeClr val="accent5"/>
            </a:solidFill>
            <a:ln>
              <a:noFill/>
            </a:ln>
          </p:spPr>
          <p:txBody>
            <a:bodyPr vert="horz" wrap="square" lIns="91440" tIns="45720" rIns="91440" bIns="45720" numCol="1" anchor="t" anchorCtr="0" compatLnSpc="1">
              <a:prstTxWarp prst="textNoShape">
                <a:avLst/>
              </a:prstTxWarp>
            </a:bodyPr>
            <a:lstStyle/>
            <a:p>
              <a:pPr marL="0" marR="0" lvl="0" indent="0" algn="l" defTabSz="914354"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a:ln>
                  <a:noFill/>
                </a:ln>
                <a:solidFill>
                  <a:srgbClr val="575757"/>
                </a:solidFill>
                <a:effectLst/>
                <a:uLnTx/>
                <a:uFillTx/>
                <a:latin typeface="+mn-lt"/>
                <a:ea typeface="+mn-ea"/>
                <a:cs typeface="+mn-cs"/>
              </a:endParaRPr>
            </a:p>
          </p:txBody>
        </p:sp>
        <p:sp>
          <p:nvSpPr>
            <p:cNvPr id="57" name="Footnote measure">
              <a:extLst>
                <a:ext uri="{FF2B5EF4-FFF2-40B4-BE49-F238E27FC236}">
                  <a16:creationId xmlns:a16="http://schemas.microsoft.com/office/drawing/2014/main" id="{772CA04F-B31B-4376-A513-62F5241CE70A}"/>
                </a:ext>
              </a:extLst>
            </p:cNvPr>
            <p:cNvSpPr>
              <a:spLocks noChangeArrowheads="1"/>
            </p:cNvSpPr>
            <p:nvPr/>
          </p:nvSpPr>
          <p:spPr bwMode="auto">
            <a:xfrm>
              <a:off x="250375" y="4563137"/>
              <a:ext cx="8642350" cy="356807"/>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58" name="Whitespace measure">
              <a:extLst>
                <a:ext uri="{FF2B5EF4-FFF2-40B4-BE49-F238E27FC236}">
                  <a16:creationId xmlns:a16="http://schemas.microsoft.com/office/drawing/2014/main" id="{1825E3BF-B03E-43AA-AAC3-CEF10CD6A913}"/>
                </a:ext>
              </a:extLst>
            </p:cNvPr>
            <p:cNvSpPr>
              <a:spLocks noChangeArrowheads="1"/>
            </p:cNvSpPr>
            <p:nvPr/>
          </p:nvSpPr>
          <p:spPr bwMode="auto">
            <a:xfrm>
              <a:off x="250375" y="868677"/>
              <a:ext cx="8642350" cy="437400"/>
            </a:xfrm>
            <a:prstGeom prst="rect">
              <a:avLst/>
            </a:prstGeom>
            <a:solidFill>
              <a:schemeClr val="accent3">
                <a:alpha val="15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nvGrpSpPr>
            <p:cNvPr id="59" name="Five column measure">
              <a:extLst>
                <a:ext uri="{FF2B5EF4-FFF2-40B4-BE49-F238E27FC236}">
                  <a16:creationId xmlns:a16="http://schemas.microsoft.com/office/drawing/2014/main" id="{2CA858E5-430D-4AAF-AFBB-AF5FDD38E383}"/>
                </a:ext>
              </a:extLst>
            </p:cNvPr>
            <p:cNvGrpSpPr/>
            <p:nvPr userDrawn="1"/>
          </p:nvGrpSpPr>
          <p:grpSpPr>
            <a:xfrm>
              <a:off x="250825" y="4471914"/>
              <a:ext cx="8642350" cy="59652"/>
              <a:chOff x="629400" y="5975122"/>
              <a:chExt cx="10933200" cy="79536"/>
            </a:xfrm>
          </p:grpSpPr>
          <p:sp>
            <p:nvSpPr>
              <p:cNvPr id="62" name="Rectangle 5">
                <a:extLst>
                  <a:ext uri="{FF2B5EF4-FFF2-40B4-BE49-F238E27FC236}">
                    <a16:creationId xmlns:a16="http://schemas.microsoft.com/office/drawing/2014/main" id="{F8592A28-0FCB-4964-9F62-8DA3F0E3933A}"/>
                  </a:ext>
                </a:extLst>
              </p:cNvPr>
              <p:cNvSpPr>
                <a:spLocks noChangeArrowheads="1"/>
              </p:cNvSpPr>
              <p:nvPr/>
            </p:nvSpPr>
            <p:spPr bwMode="auto">
              <a:xfrm>
                <a:off x="2880128" y="5975122"/>
                <a:ext cx="1930288"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3" name="Rectangle 7">
                <a:extLst>
                  <a:ext uri="{FF2B5EF4-FFF2-40B4-BE49-F238E27FC236}">
                    <a16:creationId xmlns:a16="http://schemas.microsoft.com/office/drawing/2014/main" id="{C530550A-07DD-4954-9611-AD489A054D3F}"/>
                  </a:ext>
                </a:extLst>
              </p:cNvPr>
              <p:cNvSpPr>
                <a:spLocks noChangeArrowheads="1"/>
              </p:cNvSpPr>
              <p:nvPr/>
            </p:nvSpPr>
            <p:spPr bwMode="auto">
              <a:xfrm>
                <a:off x="9626194"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4" name="Rectangle 9">
                <a:extLst>
                  <a:ext uri="{FF2B5EF4-FFF2-40B4-BE49-F238E27FC236}">
                    <a16:creationId xmlns:a16="http://schemas.microsoft.com/office/drawing/2014/main" id="{C2C7FBA6-4D33-43A4-8663-3AABB4BCBD2B}"/>
                  </a:ext>
                </a:extLst>
              </p:cNvPr>
              <p:cNvSpPr>
                <a:spLocks noChangeArrowheads="1"/>
              </p:cNvSpPr>
              <p:nvPr/>
            </p:nvSpPr>
            <p:spPr bwMode="auto">
              <a:xfrm>
                <a:off x="7372407" y="5975122"/>
                <a:ext cx="1936406"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5" name="Rectangle 11">
                <a:extLst>
                  <a:ext uri="{FF2B5EF4-FFF2-40B4-BE49-F238E27FC236}">
                    <a16:creationId xmlns:a16="http://schemas.microsoft.com/office/drawing/2014/main" id="{CAFF74AD-92D8-455D-95DF-CE64B36B1A42}"/>
                  </a:ext>
                </a:extLst>
              </p:cNvPr>
              <p:cNvSpPr>
                <a:spLocks noChangeArrowheads="1"/>
              </p:cNvSpPr>
              <p:nvPr/>
            </p:nvSpPr>
            <p:spPr bwMode="auto">
              <a:xfrm>
                <a:off x="5127797" y="5975122"/>
                <a:ext cx="1927229"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sp>
            <p:nvSpPr>
              <p:cNvPr id="66" name="Rectangle 13">
                <a:extLst>
                  <a:ext uri="{FF2B5EF4-FFF2-40B4-BE49-F238E27FC236}">
                    <a16:creationId xmlns:a16="http://schemas.microsoft.com/office/drawing/2014/main" id="{33814CA9-2243-40E9-A639-32A54D823694}"/>
                  </a:ext>
                </a:extLst>
              </p:cNvPr>
              <p:cNvSpPr>
                <a:spLocks noChangeArrowheads="1"/>
              </p:cNvSpPr>
              <p:nvPr/>
            </p:nvSpPr>
            <p:spPr bwMode="auto">
              <a:xfrm>
                <a:off x="629400" y="5975122"/>
                <a:ext cx="1933347" cy="79536"/>
              </a:xfrm>
              <a:prstGeom prst="rect">
                <a:avLst/>
              </a:prstGeom>
              <a:solidFill>
                <a:schemeClr val="accent5">
                  <a:alpha val="10000"/>
                </a:schemeClr>
              </a:solidFill>
              <a:ln>
                <a:noFill/>
              </a:ln>
              <a:extLst>
                <a:ext uri="{91240B29-F687-4F45-9708-019B960494DF}">
                  <a14:hiddenLine xmlns:a14="http://schemas.microsoft.com/office/drawing/2010/main" w="9525">
                    <a:solidFill>
                      <a:srgbClr val="000000"/>
                    </a:solidFill>
                    <a:miter lim="800000"/>
                    <a:headEnd/>
                    <a:tailEnd/>
                  </a14:hiddenLine>
                </a:ext>
              </a:extLst>
            </p:spPr>
            <p:txBody>
              <a:bodyPr vert="horz" wrap="square" lIns="91440" tIns="45720" rIns="91440" bIns="45720" numCol="1" anchor="t" anchorCtr="0" compatLnSpc="1">
                <a:prstTxWarp prst="textNoShape">
                  <a:avLst/>
                </a:prstTxWarp>
              </a:bodyPr>
              <a:lstStyle/>
              <a:p>
                <a:endParaRPr lang="en-US" sz="1351">
                  <a:latin typeface="+mn-lt"/>
                  <a:ea typeface="+mn-ea"/>
                  <a:cs typeface="+mn-cs"/>
                </a:endParaRPr>
              </a:p>
            </p:txBody>
          </p:sp>
        </p:grpSp>
        <p:sp>
          <p:nvSpPr>
            <p:cNvPr id="60" name="Live area">
              <a:extLst>
                <a:ext uri="{FF2B5EF4-FFF2-40B4-BE49-F238E27FC236}">
                  <a16:creationId xmlns:a16="http://schemas.microsoft.com/office/drawing/2014/main" id="{CEF51CCE-7837-4681-B3FC-3B4509D639E8}"/>
                </a:ext>
              </a:extLst>
            </p:cNvPr>
            <p:cNvSpPr/>
            <p:nvPr/>
          </p:nvSpPr>
          <p:spPr>
            <a:xfrm>
              <a:off x="250825" y="1310640"/>
              <a:ext cx="8642350" cy="3238816"/>
            </a:xfrm>
            <a:custGeom>
              <a:avLst/>
              <a:gdLst>
                <a:gd name="connsiteX0" fmla="*/ 0 w 10931999"/>
                <a:gd name="connsiteY0" fmla="*/ 0 h 5537797"/>
                <a:gd name="connsiteX1" fmla="*/ 10931999 w 10931999"/>
                <a:gd name="connsiteY1" fmla="*/ 0 h 5537797"/>
                <a:gd name="connsiteX2" fmla="*/ 10931999 w 10931999"/>
                <a:gd name="connsiteY2" fmla="*/ 5537797 h 5537797"/>
                <a:gd name="connsiteX3" fmla="*/ 0 w 10931999"/>
                <a:gd name="connsiteY3" fmla="*/ 5537797 h 5537797"/>
              </a:gdLst>
              <a:ahLst/>
              <a:cxnLst>
                <a:cxn ang="0">
                  <a:pos x="connsiteX0" y="connsiteY0"/>
                </a:cxn>
                <a:cxn ang="0">
                  <a:pos x="connsiteX1" y="connsiteY1"/>
                </a:cxn>
                <a:cxn ang="0">
                  <a:pos x="connsiteX2" y="connsiteY2"/>
                </a:cxn>
                <a:cxn ang="0">
                  <a:pos x="connsiteX3" y="connsiteY3"/>
                </a:cxn>
              </a:cxnLst>
              <a:rect l="l" t="t" r="r" b="b"/>
              <a:pathLst>
                <a:path w="10931999" h="5537797">
                  <a:moveTo>
                    <a:pt x="0" y="0"/>
                  </a:moveTo>
                  <a:lnTo>
                    <a:pt x="10931999" y="0"/>
                  </a:lnTo>
                  <a:lnTo>
                    <a:pt x="10931999" y="5537797"/>
                  </a:lnTo>
                  <a:lnTo>
                    <a:pt x="0" y="5537797"/>
                  </a:lnTo>
                  <a:close/>
                </a:path>
              </a:pathLst>
            </a:custGeom>
            <a:noFill/>
            <a:ln w="9525">
              <a:solidFill>
                <a:srgbClr val="E71C57">
                  <a:alpha val="35000"/>
                </a:srgbClr>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nSpc>
                  <a:spcPct val="90000"/>
                </a:lnSpc>
                <a:spcAft>
                  <a:spcPts val="1000"/>
                </a:spcAft>
              </a:pPr>
              <a:endParaRPr lang="en-US" sz="1200">
                <a:solidFill>
                  <a:schemeClr val="bg1"/>
                </a:solidFill>
                <a:latin typeface="+mn-lt"/>
                <a:ea typeface="+mn-ea"/>
                <a:cs typeface="+mn-cs"/>
              </a:endParaRPr>
            </a:p>
          </p:txBody>
        </p:sp>
        <p:sp>
          <p:nvSpPr>
            <p:cNvPr id="61" name="Footnote example">
              <a:extLst>
                <a:ext uri="{FF2B5EF4-FFF2-40B4-BE49-F238E27FC236}">
                  <a16:creationId xmlns:a16="http://schemas.microsoft.com/office/drawing/2014/main" id="{8193C4F4-7D29-4441-B68E-A515F0C9D41B}"/>
                </a:ext>
              </a:extLst>
            </p:cNvPr>
            <p:cNvSpPr txBox="1"/>
            <p:nvPr/>
          </p:nvSpPr>
          <p:spPr>
            <a:xfrm>
              <a:off x="472500" y="4587412"/>
              <a:ext cx="6773186" cy="332543"/>
            </a:xfrm>
            <a:prstGeom prst="rect">
              <a:avLst/>
            </a:prstGeom>
            <a:noFill/>
          </p:spPr>
          <p:txBody>
            <a:bodyPr wrap="square" lIns="0" tIns="0" rIns="0" bIns="0" rtlCol="0" anchor="b">
              <a:spAutoFit/>
            </a:bodyPr>
            <a:lstStyle/>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1. xxxx  2. xxxx  3. List footnotes in numerical order. Footnote numbers are not bracketed. Use 8pt font</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Note: Do not put a period at the end of the note or the source</a:t>
              </a:r>
            </a:p>
            <a:p>
              <a:pPr marL="0" marR="0" lvl="0" indent="0" algn="l" defTabSz="914354" rtl="0" eaLnBrk="1" fontAlgn="auto" latinLnBrk="0" hangingPunct="1">
                <a:lnSpc>
                  <a:spcPct val="90000"/>
                </a:lnSpc>
                <a:spcBef>
                  <a:spcPts val="0"/>
                </a:spcBef>
                <a:spcAft>
                  <a:spcPts val="0"/>
                </a:spcAft>
                <a:buClrTx/>
                <a:buSzTx/>
                <a:buFontTx/>
                <a:buNone/>
                <a:tabLst/>
                <a:defRPr/>
              </a:pPr>
              <a:r>
                <a:rPr kumimoji="0" lang="en-US" sz="1067" b="0" i="0" u="none" strike="noStrike" kern="1200" cap="none" spc="0" normalizeH="0" baseline="0" noProof="0">
                  <a:ln>
                    <a:noFill/>
                  </a:ln>
                  <a:solidFill>
                    <a:schemeClr val="bg1">
                      <a:lumMod val="50000"/>
                    </a:schemeClr>
                  </a:solidFill>
                  <a:effectLst/>
                  <a:uLnTx/>
                  <a:uFillTx/>
                  <a:latin typeface="+mn-lt"/>
                  <a:ea typeface="+mn-ea"/>
                  <a:cs typeface="+mn-cs"/>
                  <a:sym typeface="Trebuchet MS" panose="020B0603020202020204" pitchFamily="34" charset="0"/>
                </a:rPr>
                <a:t>Source: Include a source for every chart that you use. Separate sources with a semicolon; BCG-related sources go at the end</a:t>
              </a:r>
            </a:p>
          </p:txBody>
        </p:sp>
      </p:grpSp>
    </p:spTree>
    <p:extLst>
      <p:ext uri="{BB962C8B-B14F-4D97-AF65-F5344CB8AC3E}">
        <p14:creationId xmlns:p14="http://schemas.microsoft.com/office/powerpoint/2010/main" val="1227547646"/>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2.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3" name="Object 2"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1" name="Rectangle 10"/>
          <p:cNvSpPr/>
          <p:nvPr userDrawn="1"/>
        </p:nvSpPr>
        <p:spPr bwMode="invGray">
          <a:xfrm>
            <a:off x="1092581" y="4691188"/>
            <a:ext cx="929337" cy="995875"/>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2" name="Rectangle 11"/>
          <p:cNvSpPr/>
          <p:nvPr userDrawn="1">
            <p:custDataLst>
              <p:tags r:id="rId2"/>
            </p:custDataLst>
          </p:nvPr>
        </p:nvSpPr>
        <p:spPr>
          <a:xfrm>
            <a:off x="2213916" y="4691187"/>
            <a:ext cx="1570152" cy="1468176"/>
          </a:xfrm>
          <a:prstGeom prst="rect">
            <a:avLst/>
          </a:prstGeom>
          <a:noFill/>
          <a:ln w="9525" cmpd="sng">
            <a:solidFill>
              <a:srgbClr val="FFFFFF"/>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2" name="TextBox 1"/>
          <p:cNvSpPr txBox="1"/>
          <p:nvPr userDrawn="1"/>
        </p:nvSpPr>
        <p:spPr>
          <a:xfrm>
            <a:off x="334433" y="907199"/>
            <a:ext cx="3448800" cy="3450336"/>
          </a:xfrm>
          <a:prstGeom prst="rect">
            <a:avLst/>
          </a:prstGeom>
          <a:noFill/>
          <a:ln>
            <a:solidFill>
              <a:schemeClr val="bg1"/>
            </a:solidFill>
          </a:ln>
        </p:spPr>
        <p:txBody>
          <a:bodyPr wrap="square" lIns="612000" tIns="468000" rIns="0" bIns="0" rtlCol="0" anchor="t">
            <a:noAutofit/>
          </a:bodyPr>
          <a:lstStyle/>
          <a:p>
            <a:pPr>
              <a:lnSpc>
                <a:spcPct val="90000"/>
              </a:lnSpc>
              <a:spcAft>
                <a:spcPts val="600"/>
              </a:spcAft>
            </a:pPr>
            <a:endParaRPr lang="en-US" sz="5333" b="1">
              <a:solidFill>
                <a:schemeClr val="bg1"/>
              </a:solidFill>
              <a:latin typeface="+mn-lt"/>
              <a:ea typeface="+mn-ea"/>
              <a:cs typeface="+mn-cs"/>
            </a:endParaRPr>
          </a:p>
        </p:txBody>
      </p:sp>
      <p:sp>
        <p:nvSpPr>
          <p:cNvPr id="10" name="TextBox 1"/>
          <p:cNvSpPr txBox="1"/>
          <p:nvPr userDrawn="1"/>
        </p:nvSpPr>
        <p:spPr>
          <a:xfrm>
            <a:off x="711791" y="1115416"/>
            <a:ext cx="2693366" cy="871970"/>
          </a:xfrm>
          <a:prstGeom prst="rect">
            <a:avLst/>
          </a:prstGeom>
          <a:noFill/>
        </p:spPr>
        <p:txBody>
          <a:bodyPr wrap="none" rtlCol="0">
            <a:spAutoFit/>
          </a:bodyPr>
          <a:lstStyle/>
          <a:p>
            <a:pPr algn="ctr" fontAlgn="auto">
              <a:lnSpc>
                <a:spcPct val="95000"/>
              </a:lnSpc>
              <a:spcBef>
                <a:spcPts val="0"/>
              </a:spcBef>
              <a:spcAft>
                <a:spcPts val="0"/>
              </a:spcAft>
            </a:pPr>
            <a:r>
              <a:rPr lang="en-US" sz="5333" b="1">
                <a:solidFill>
                  <a:schemeClr val="bg1"/>
                </a:solidFill>
                <a:latin typeface="+mn-lt"/>
                <a:ea typeface="+mn-ea"/>
                <a:cs typeface="+mn-cs"/>
              </a:rPr>
              <a:t>Agenda</a:t>
            </a:r>
          </a:p>
        </p:txBody>
      </p:sp>
      <p:pic>
        <p:nvPicPr>
          <p:cNvPr id="14" name="Immagine 8">
            <a:extLst>
              <a:ext uri="{FF2B5EF4-FFF2-40B4-BE49-F238E27FC236}">
                <a16:creationId xmlns:a16="http://schemas.microsoft.com/office/drawing/2014/main" id="{ABE5AF2C-20D6-4F62-A1AA-77E8196263BB}"/>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5" name="Slide Number Placeholder 5">
            <a:extLst>
              <a:ext uri="{FF2B5EF4-FFF2-40B4-BE49-F238E27FC236}">
                <a16:creationId xmlns:a16="http://schemas.microsoft.com/office/drawing/2014/main" id="{59CE1CCC-BC12-457B-BA9B-06585D5AFD88}"/>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68649151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3.xml><?xml version="1.0" encoding="utf-8"?>
<p:sldLayout xmlns:a="http://schemas.openxmlformats.org/drawingml/2006/main" xmlns:r="http://schemas.openxmlformats.org/officeDocument/2006/relationships" xmlns:p="http://schemas.openxmlformats.org/presentationml/2006/main" showMasterSp="0" preserve="1" userDrawn="1">
  <p:cSld name="Agenda Section Header">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Rectangle 9"/>
          <p:cNvSpPr/>
          <p:nvPr userDrawn="1"/>
        </p:nvSpPr>
        <p:spPr bwMode="white">
          <a:xfrm>
            <a:off x="1284743" y="1428131"/>
            <a:ext cx="947672" cy="947672"/>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3" name="Rectangle 12"/>
          <p:cNvSpPr/>
          <p:nvPr userDrawn="1"/>
        </p:nvSpPr>
        <p:spPr>
          <a:xfrm>
            <a:off x="1285200" y="2667600"/>
            <a:ext cx="9619200" cy="3200400"/>
          </a:xfrm>
          <a:prstGeom prst="rect">
            <a:avLst/>
          </a:prstGeom>
          <a:noFill/>
          <a:ln w="9525">
            <a:solidFill>
              <a:schemeClr val="bg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pic>
        <p:nvPicPr>
          <p:cNvPr id="8" name="Immagine 8">
            <a:extLst>
              <a:ext uri="{FF2B5EF4-FFF2-40B4-BE49-F238E27FC236}">
                <a16:creationId xmlns:a16="http://schemas.microsoft.com/office/drawing/2014/main" id="{DDA1DD87-6109-4C89-882E-3411D07CA179}"/>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1" name="Slide Number Placeholder 5">
            <a:extLst>
              <a:ext uri="{FF2B5EF4-FFF2-40B4-BE49-F238E27FC236}">
                <a16:creationId xmlns:a16="http://schemas.microsoft.com/office/drawing/2014/main" id="{07C617F3-ADC2-4A47-BA56-2DBA67D2A89B}"/>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04004222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4.xml><?xml version="1.0" encoding="utf-8"?>
<p:sldLayout xmlns:a="http://schemas.openxmlformats.org/drawingml/2006/main" xmlns:r="http://schemas.openxmlformats.org/officeDocument/2006/relationships" xmlns:p="http://schemas.openxmlformats.org/presentationml/2006/main" showMasterSp="0" preserve="1" userDrawn="1">
  <p:cSld name="Agenda Full Width Overview">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3" name="Object 2"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3" name="Object 2"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sp>
        <p:nvSpPr>
          <p:cNvPr id="10" name="Title 1"/>
          <p:cNvSpPr txBox="1">
            <a:spLocks/>
          </p:cNvSpPr>
          <p:nvPr userDrawn="1"/>
        </p:nvSpPr>
        <p:spPr>
          <a:xfrm>
            <a:off x="334433" y="622801"/>
            <a:ext cx="7485565" cy="443198"/>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3200" b="1">
                <a:solidFill>
                  <a:schemeClr val="bg1"/>
                </a:solidFill>
                <a:latin typeface="+mn-lt"/>
                <a:ea typeface="+mn-ea"/>
                <a:cs typeface="+mn-cs"/>
              </a:rPr>
              <a:t>Agenda</a:t>
            </a:r>
          </a:p>
        </p:txBody>
      </p:sp>
      <p:cxnSp>
        <p:nvCxnSpPr>
          <p:cNvPr id="13" name="Straight Connector 12"/>
          <p:cNvCxnSpPr/>
          <p:nvPr userDrawn="1"/>
        </p:nvCxnSpPr>
        <p:spPr bwMode="white">
          <a:xfrm>
            <a:off x="334436" y="1206000"/>
            <a:ext cx="11860769" cy="0"/>
          </a:xfrm>
          <a:prstGeom prst="line">
            <a:avLst/>
          </a:prstGeom>
          <a:ln w="9525" cmpd="sng">
            <a:solidFill>
              <a:schemeClr val="bg1"/>
            </a:solidFill>
            <a:miter lim="800000"/>
            <a:headEnd type="none"/>
            <a:tailEnd type="none"/>
          </a:ln>
        </p:spPr>
        <p:style>
          <a:lnRef idx="1">
            <a:schemeClr val="accent1"/>
          </a:lnRef>
          <a:fillRef idx="0">
            <a:schemeClr val="accent1"/>
          </a:fillRef>
          <a:effectRef idx="0">
            <a:schemeClr val="accent1"/>
          </a:effectRef>
          <a:fontRef idx="minor">
            <a:schemeClr val="tx1"/>
          </a:fontRef>
        </p:style>
      </p:cxnSp>
      <p:pic>
        <p:nvPicPr>
          <p:cNvPr id="11" name="Immagine 8">
            <a:extLst>
              <a:ext uri="{FF2B5EF4-FFF2-40B4-BE49-F238E27FC236}">
                <a16:creationId xmlns:a16="http://schemas.microsoft.com/office/drawing/2014/main" id="{5C8B20CC-B404-4CE8-ABB6-1B5332D21594}"/>
              </a:ext>
            </a:extLst>
          </p:cNvPr>
          <p:cNvPicPr>
            <a:picLocks noChangeAspect="1"/>
          </p:cNvPicPr>
          <p:nvPr userDrawn="1"/>
        </p:nvPicPr>
        <p:blipFill>
          <a:blip r:embed="rId5"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4F4F287C-1C0D-4A26-82B8-08D2C466B607}"/>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199399760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5.xml><?xml version="1.0" encoding="utf-8"?>
<p:sldLayout xmlns:a="http://schemas.openxmlformats.org/drawingml/2006/main" xmlns:r="http://schemas.openxmlformats.org/officeDocument/2006/relationships" xmlns:p="http://schemas.openxmlformats.org/presentationml/2006/main" showMasterSp="0" preserve="1" userDrawn="1">
  <p:cSld name="Agenda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10" name="Picture 9"/>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13" name="Rectangle 12"/>
          <p:cNvSpPr/>
          <p:nvPr userDrawn="1"/>
        </p:nvSpPr>
        <p:spPr bwMode="white">
          <a:xfrm>
            <a:off x="4080764" y="-1309"/>
            <a:ext cx="8111237" cy="6859309"/>
          </a:xfrm>
          <a:prstGeom prst="rect">
            <a:avLst/>
          </a:prstGeom>
          <a:solidFill>
            <a:schemeClr val="bg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16"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7" name="TextBox 16"/>
          <p:cNvSpPr txBox="1"/>
          <p:nvPr userDrawn="1"/>
        </p:nvSpPr>
        <p:spPr>
          <a:xfrm>
            <a:off x="334435" y="3207718"/>
            <a:ext cx="1842711" cy="443198"/>
          </a:xfrm>
          <a:prstGeom prst="rect">
            <a:avLst/>
          </a:prstGeom>
          <a:noFill/>
        </p:spPr>
        <p:txBody>
          <a:bodyPr wrap="square" lIns="0" tIns="0" rIns="0" bIns="0" rtlCol="0" anchor="t">
            <a:spAutoFit/>
          </a:bodyPr>
          <a:lstStyle/>
          <a:p>
            <a:pPr>
              <a:lnSpc>
                <a:spcPct val="90000"/>
              </a:lnSpc>
              <a:spcAft>
                <a:spcPts val="600"/>
              </a:spcAft>
            </a:pPr>
            <a:r>
              <a:rPr lang="en-US" sz="3200" b="1">
                <a:solidFill>
                  <a:schemeClr val="bg1"/>
                </a:solidFill>
                <a:latin typeface="+mn-lt"/>
                <a:ea typeface="+mn-ea"/>
                <a:cs typeface="+mn-cs"/>
              </a:rPr>
              <a:t>Agenda</a:t>
            </a:r>
          </a:p>
        </p:txBody>
      </p:sp>
      <p:pic>
        <p:nvPicPr>
          <p:cNvPr id="9" name="Immagine 8">
            <a:extLst>
              <a:ext uri="{FF2B5EF4-FFF2-40B4-BE49-F238E27FC236}">
                <a16:creationId xmlns:a16="http://schemas.microsoft.com/office/drawing/2014/main" id="{BBEB3C03-075E-4CBC-8159-29022369C132}"/>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28B607E-A299-4AE7-9F59-3F4CA4D04376}"/>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22224388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6.xml><?xml version="1.0" encoding="utf-8"?>
<p:sldLayout xmlns:a="http://schemas.openxmlformats.org/drawingml/2006/main" xmlns:r="http://schemas.openxmlformats.org/officeDocument/2006/relationships" xmlns:p="http://schemas.openxmlformats.org/presentationml/2006/main" preserve="1">
  <p:cSld name="Agenda D. Section Header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4" imgW="270" imgH="270" progId="TCLayout.ActiveDocument.1">
                  <p:embed/>
                </p:oleObj>
              </mc:Choice>
              <mc:Fallback>
                <p:oleObj name="Diapositiva think-cell" r:id="rId4" imgW="270" imgH="270" progId="TCLayout.ActiveDocument.1">
                  <p:embed/>
                  <p:pic>
                    <p:nvPicPr>
                      <p:cNvPr id="2" name="Object 1" hidden="1"/>
                      <p:cNvPicPr/>
                      <p:nvPr/>
                    </p:nvPicPr>
                    <p:blipFill>
                      <a:blip r:embed="rId5"/>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invGray">
          <a:xfrm>
            <a:off x="1092581" y="4691188"/>
            <a:ext cx="929337" cy="995875"/>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lnSpc>
                <a:spcPct val="95000"/>
              </a:lnSpc>
              <a:spcBef>
                <a:spcPts val="0"/>
              </a:spcBef>
              <a:spcAft>
                <a:spcPts val="0"/>
              </a:spcAft>
            </a:pPr>
            <a:endParaRPr lang="en-US" sz="2000">
              <a:solidFill>
                <a:prstClr val="white"/>
              </a:solidFill>
              <a:latin typeface="+mn-lt"/>
              <a:ea typeface="+mn-ea"/>
              <a:cs typeface="+mn-cs"/>
            </a:endParaRPr>
          </a:p>
        </p:txBody>
      </p:sp>
      <p:sp>
        <p:nvSpPr>
          <p:cNvPr id="10" name="Rectangle 9"/>
          <p:cNvSpPr/>
          <p:nvPr userDrawn="1">
            <p:custDataLst>
              <p:tags r:id="rId2"/>
            </p:custDataLst>
          </p:nvPr>
        </p:nvSpPr>
        <p:spPr>
          <a:xfrm>
            <a:off x="2213916" y="4691187"/>
            <a:ext cx="1570152" cy="1468176"/>
          </a:xfrm>
          <a:prstGeom prst="rect">
            <a:avLst/>
          </a:prstGeom>
          <a:noFill/>
          <a:ln w="9525" cmpd="sng">
            <a:solidFill>
              <a:schemeClr val="tx1"/>
            </a:solidFill>
            <a:prstDash val="solid"/>
            <a:miter lim="800000"/>
          </a:ln>
          <a:extLst>
            <a:ext uri="{909E8E84-426E-40DD-AFC4-6F175D3DCCD1}">
              <a14:hiddenFill xmlns:a14="http://schemas.microsoft.com/office/drawing/2010/main">
                <a:solidFill>
                  <a:schemeClr val="tx1">
                    <a:lumMod val="60000"/>
                    <a:lumOff val="40000"/>
                  </a:schemeClr>
                </a:solidFill>
              </a14:hiddenFill>
            </a:ext>
          </a:extLst>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square" lIns="182880" tIns="180000" rIns="182880" bIns="182880" numCol="1" spcCol="0" rtlCol="0" fromWordArt="0" anchor="t" anchorCtr="0" forceAA="0" compatLnSpc="1">
            <a:prstTxWarp prst="textNoShape">
              <a:avLst/>
            </a:prstTxWarp>
            <a:noAutofit/>
          </a:bodyPr>
          <a:lstStyle/>
          <a:p>
            <a:pPr>
              <a:lnSpc>
                <a:spcPct val="95000"/>
              </a:lnSpc>
            </a:pPr>
            <a:endParaRPr lang="en-US" sz="1200">
              <a:solidFill>
                <a:srgbClr val="FFFFFF"/>
              </a:solidFill>
              <a:latin typeface="+mn-lt"/>
              <a:ea typeface="+mn-ea"/>
              <a:cs typeface="+mn-cs"/>
            </a:endParaRPr>
          </a:p>
        </p:txBody>
      </p:sp>
      <p:sp>
        <p:nvSpPr>
          <p:cNvPr id="11" name="TextBox 10"/>
          <p:cNvSpPr txBox="1"/>
          <p:nvPr userDrawn="1"/>
        </p:nvSpPr>
        <p:spPr>
          <a:xfrm>
            <a:off x="334433" y="907196"/>
            <a:ext cx="3448800" cy="3450336"/>
          </a:xfrm>
          <a:prstGeom prst="rect">
            <a:avLst/>
          </a:prstGeom>
          <a:noFill/>
          <a:ln>
            <a:solidFill>
              <a:schemeClr val="tx1"/>
            </a:solidFill>
          </a:ln>
        </p:spPr>
        <p:txBody>
          <a:bodyPr wrap="square" lIns="612000" tIns="468000" rIns="0" bIns="0" rtlCol="0" anchor="t">
            <a:noAutofit/>
          </a:bodyPr>
          <a:lstStyle/>
          <a:p>
            <a:pPr>
              <a:lnSpc>
                <a:spcPct val="90000"/>
              </a:lnSpc>
              <a:spcAft>
                <a:spcPts val="600"/>
              </a:spcAft>
            </a:pPr>
            <a:endParaRPr lang="en-US" sz="5333">
              <a:solidFill>
                <a:schemeClr val="accent4"/>
              </a:solidFill>
              <a:latin typeface="+mn-lt"/>
              <a:ea typeface="+mn-ea"/>
              <a:cs typeface="+mn-cs"/>
            </a:endParaRPr>
          </a:p>
        </p:txBody>
      </p:sp>
      <p:sp>
        <p:nvSpPr>
          <p:cNvPr id="9" name="TextBox 1"/>
          <p:cNvSpPr txBox="1"/>
          <p:nvPr userDrawn="1"/>
        </p:nvSpPr>
        <p:spPr>
          <a:xfrm>
            <a:off x="711791" y="1115416"/>
            <a:ext cx="2693366" cy="871970"/>
          </a:xfrm>
          <a:prstGeom prst="rect">
            <a:avLst/>
          </a:prstGeom>
          <a:noFill/>
        </p:spPr>
        <p:txBody>
          <a:bodyPr wrap="none" rtlCol="0">
            <a:spAutoFit/>
          </a:bodyPr>
          <a:lstStyle>
            <a:defPPr>
              <a:defRPr lang="en-US"/>
            </a:defPPr>
            <a:lvl1pPr algn="ctr" fontAlgn="auto">
              <a:lnSpc>
                <a:spcPct val="95000"/>
              </a:lnSpc>
              <a:spcBef>
                <a:spcPts val="0"/>
              </a:spcBef>
              <a:spcAft>
                <a:spcPts val="0"/>
              </a:spcAft>
              <a:defRPr sz="5400">
                <a:solidFill>
                  <a:schemeClr val="accent4"/>
                </a:solidFill>
                <a:latin typeface="+mj-lt"/>
              </a:defRPr>
            </a:lvl1pPr>
            <a:lvl2pPr>
              <a:defRPr>
                <a:solidFill>
                  <a:schemeClr val="tx1"/>
                </a:solidFill>
              </a:defRPr>
            </a:lvl2pPr>
            <a:lvl3pPr>
              <a:defRPr>
                <a:solidFill>
                  <a:schemeClr val="tx1"/>
                </a:solidFill>
              </a:defRPr>
            </a:lvl3pPr>
            <a:lvl4pPr>
              <a:defRPr>
                <a:solidFill>
                  <a:schemeClr val="tx1"/>
                </a:solidFill>
              </a:defRPr>
            </a:lvl4pPr>
            <a:lvl5pPr>
              <a:defRPr>
                <a:solidFill>
                  <a:schemeClr val="tx1"/>
                </a:solidFill>
              </a:defRPr>
            </a:lvl5pPr>
            <a:lvl6pPr>
              <a:defRPr>
                <a:solidFill>
                  <a:schemeClr val="tx1"/>
                </a:solidFill>
              </a:defRPr>
            </a:lvl6pPr>
            <a:lvl7pPr>
              <a:defRPr>
                <a:solidFill>
                  <a:schemeClr val="tx1"/>
                </a:solidFill>
              </a:defRPr>
            </a:lvl7pPr>
            <a:lvl8pPr>
              <a:defRPr>
                <a:solidFill>
                  <a:schemeClr val="tx1"/>
                </a:solidFill>
              </a:defRPr>
            </a:lvl8pPr>
            <a:lvl9pPr>
              <a:defRPr>
                <a:solidFill>
                  <a:schemeClr val="tx1"/>
                </a:solidFill>
              </a:defRPr>
            </a:lvl9pPr>
          </a:lstStyle>
          <a:p>
            <a:r>
              <a:rPr lang="en-US" sz="5333" b="1">
                <a:solidFill>
                  <a:schemeClr val="tx1"/>
                </a:solidFill>
                <a:latin typeface="+mn-lt"/>
                <a:ea typeface="+mn-ea"/>
                <a:cs typeface="+mn-cs"/>
              </a:rPr>
              <a:t>Agenda</a:t>
            </a:r>
          </a:p>
        </p:txBody>
      </p:sp>
    </p:spTree>
    <p:extLst>
      <p:ext uri="{BB962C8B-B14F-4D97-AF65-F5344CB8AC3E}">
        <p14:creationId xmlns:p14="http://schemas.microsoft.com/office/powerpoint/2010/main" val="77612670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7.xml><?xml version="1.0" encoding="utf-8"?>
<p:sldLayout xmlns:a="http://schemas.openxmlformats.org/drawingml/2006/main" xmlns:r="http://schemas.openxmlformats.org/officeDocument/2006/relationships" xmlns:p="http://schemas.openxmlformats.org/presentationml/2006/main" preserve="1">
  <p:cSld name="Agenda D. Section Header">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8" name="Rectangle 7"/>
          <p:cNvSpPr/>
          <p:nvPr userDrawn="1"/>
        </p:nvSpPr>
        <p:spPr bwMode="white">
          <a:xfrm>
            <a:off x="1284743" y="1428131"/>
            <a:ext cx="947672" cy="947672"/>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algn="l"/>
            <a:endParaRPr lang="en-US" sz="1200">
              <a:solidFill>
                <a:schemeClr val="bg1"/>
              </a:solidFill>
              <a:latin typeface="+mn-lt"/>
              <a:ea typeface="+mn-ea"/>
              <a:cs typeface="+mn-cs"/>
              <a:sym typeface="Trebuchet MS" panose="020B0603020202020204" pitchFamily="34" charset="0"/>
            </a:endParaRPr>
          </a:p>
        </p:txBody>
      </p:sp>
      <p:sp>
        <p:nvSpPr>
          <p:cNvPr id="10" name="Rectangle 9"/>
          <p:cNvSpPr/>
          <p:nvPr userDrawn="1"/>
        </p:nvSpPr>
        <p:spPr>
          <a:xfrm>
            <a:off x="1285200" y="2667600"/>
            <a:ext cx="9619200" cy="3200400"/>
          </a:xfrm>
          <a:prstGeom prst="rect">
            <a:avLst/>
          </a:prstGeom>
          <a:noFill/>
          <a:ln w="9525">
            <a:solidFill>
              <a:schemeClr val="tx1"/>
            </a:solidFill>
            <a:miter lim="800000"/>
          </a:ln>
        </p:spPr>
        <p:style>
          <a:lnRef idx="2">
            <a:schemeClr val="accent1">
              <a:shade val="50000"/>
            </a:schemeClr>
          </a:lnRef>
          <a:fillRef idx="1">
            <a:schemeClr val="accent1"/>
          </a:fillRef>
          <a:effectRef idx="0">
            <a:schemeClr val="accent1"/>
          </a:effectRef>
          <a:fontRef idx="minor">
            <a:schemeClr val="lt1"/>
          </a:fontRef>
        </p:style>
        <p:txBody>
          <a:bodyPr lIns="0" tIns="0" rIns="0" bIns="0" rtlCol="0" anchor="ctr"/>
          <a:lstStyle/>
          <a:p>
            <a:pPr algn="ctr" fontAlgn="auto">
              <a:spcBef>
                <a:spcPts val="0"/>
              </a:spcBef>
              <a:spcAft>
                <a:spcPts val="0"/>
              </a:spcAft>
            </a:pPr>
            <a:endParaRPr lang="en-US" sz="2000">
              <a:solidFill>
                <a:prstClr val="white"/>
              </a:solidFill>
              <a:latin typeface="+mn-lt"/>
              <a:ea typeface="+mn-ea"/>
              <a:cs typeface="+mn-cs"/>
            </a:endParaRPr>
          </a:p>
        </p:txBody>
      </p:sp>
    </p:spTree>
    <p:extLst>
      <p:ext uri="{BB962C8B-B14F-4D97-AF65-F5344CB8AC3E}">
        <p14:creationId xmlns:p14="http://schemas.microsoft.com/office/powerpoint/2010/main" val="1912748981"/>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8.xml><?xml version="1.0" encoding="utf-8"?>
<p:sldLayout xmlns:a="http://schemas.openxmlformats.org/drawingml/2006/main" xmlns:r="http://schemas.openxmlformats.org/officeDocument/2006/relationships" xmlns:p="http://schemas.openxmlformats.org/presentationml/2006/main" preserve="1">
  <p:cSld name="Agenda D. Full Width Overview">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5"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7" name="Title 1"/>
          <p:cNvSpPr txBox="1">
            <a:spLocks/>
          </p:cNvSpPr>
          <p:nvPr userDrawn="1"/>
        </p:nvSpPr>
        <p:spPr>
          <a:xfrm>
            <a:off x="334433" y="622802"/>
            <a:ext cx="7485565" cy="332399"/>
          </a:xfrm>
          <a:prstGeom prst="rect">
            <a:avLst/>
          </a:prstGeom>
        </p:spPr>
        <p:txBody>
          <a:bodyPr vert="horz" wrap="square" lIns="0" tIns="0" rIns="0" bIns="0" rtlCol="0" anchor="t" anchorCtr="0">
            <a:spAutoFit/>
          </a:bodyPr>
          <a:lstStyle>
            <a:lvl1pPr marL="0" indent="0" algn="l" defTabSz="914400" rtl="0" eaLnBrk="1" latinLnBrk="0" hangingPunct="1">
              <a:lnSpc>
                <a:spcPct val="90000"/>
              </a:lnSpc>
              <a:spcBef>
                <a:spcPct val="0"/>
              </a:spcBef>
              <a:spcAft>
                <a:spcPts val="0"/>
              </a:spcAft>
              <a:buNone/>
              <a:defRPr sz="3400" b="0" i="0" u="none" kern="1200" spc="0">
                <a:solidFill>
                  <a:schemeClr val="tx2">
                    <a:lumMod val="100000"/>
                  </a:schemeClr>
                </a:solidFill>
                <a:latin typeface="Trebuchet MS" panose="020B0603020202020204" pitchFamily="34" charset="0"/>
                <a:ea typeface="+mj-ea"/>
                <a:cs typeface="+mj-cs"/>
                <a:sym typeface="Trebuchet MS" panose="020B0603020202020204" pitchFamily="34" charset="0"/>
              </a:defRPr>
            </a:lvl1pPr>
          </a:lstStyle>
          <a:p>
            <a:r>
              <a:rPr lang="en-US" sz="2400" b="1">
                <a:solidFill>
                  <a:schemeClr val="tx1"/>
                </a:solidFill>
                <a:latin typeface="+mn-lt"/>
                <a:ea typeface="+mn-ea"/>
                <a:cs typeface="+mn-cs"/>
              </a:rPr>
              <a:t>Agenda</a:t>
            </a:r>
          </a:p>
        </p:txBody>
      </p:sp>
      <p:cxnSp>
        <p:nvCxnSpPr>
          <p:cNvPr id="9" name="Straight Connector 8"/>
          <p:cNvCxnSpPr/>
          <p:nvPr userDrawn="1"/>
        </p:nvCxnSpPr>
        <p:spPr bwMode="white">
          <a:xfrm>
            <a:off x="334436" y="1206000"/>
            <a:ext cx="11860769" cy="0"/>
          </a:xfrm>
          <a:prstGeom prst="line">
            <a:avLst/>
          </a:prstGeom>
          <a:ln w="9525" cmpd="sng">
            <a:solidFill>
              <a:schemeClr val="tx1"/>
            </a:solidFill>
            <a:miter lim="800000"/>
            <a:headEnd type="none"/>
            <a:tailEnd type="non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122083234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69.xml><?xml version="1.0" encoding="utf-8"?>
<p:sldLayout xmlns:a="http://schemas.openxmlformats.org/drawingml/2006/main" xmlns:r="http://schemas.openxmlformats.org/officeDocument/2006/relationships" xmlns:p="http://schemas.openxmlformats.org/presentationml/2006/main" showMasterSp="0" preserve="1" userDrawn="1">
  <p:cSld name="Agenda D. Two-Third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pic>
        <p:nvPicPr>
          <p:cNvPr id="23" name="Picture 22"/>
          <p:cNvPicPr>
            <a:picLocks noChangeAspect="1"/>
          </p:cNvPicPr>
          <p:nvPr userDrawn="1"/>
        </p:nvPicPr>
        <p:blipFill rotWithShape="1">
          <a:blip r:embed="rId5" cstate="email">
            <a:extLst>
              <a:ext uri="{28A0092B-C50C-407E-A947-70E740481C1C}">
                <a14:useLocalDpi xmlns:a14="http://schemas.microsoft.com/office/drawing/2010/main"/>
              </a:ext>
            </a:extLst>
          </a:blip>
          <a:srcRect l="29398" t="8741" r="101" b="27"/>
          <a:stretch/>
        </p:blipFill>
        <p:spPr bwMode="ltGray">
          <a:xfrm flipH="1">
            <a:off x="3671071" y="0"/>
            <a:ext cx="416951" cy="6858000"/>
          </a:xfrm>
          <a:prstGeom prst="rect">
            <a:avLst/>
          </a:prstGeom>
        </p:spPr>
      </p:pic>
      <p:sp>
        <p:nvSpPr>
          <p:cNvPr id="26" name="Rectangle 25"/>
          <p:cNvSpPr/>
          <p:nvPr userDrawn="1"/>
        </p:nvSpPr>
        <p:spPr bwMode="ltGray">
          <a:xfrm>
            <a:off x="4080764" y="-1309"/>
            <a:ext cx="8111237" cy="6859309"/>
          </a:xfrm>
          <a:prstGeom prst="rect">
            <a:avLst/>
          </a:pr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t"/>
          <a:lstStyle/>
          <a:p>
            <a:pPr lvl="0"/>
            <a:endParaRPr lang="en-US" sz="1200">
              <a:solidFill>
                <a:schemeClr val="bg1"/>
              </a:solidFill>
              <a:latin typeface="+mn-lt"/>
              <a:ea typeface="+mn-ea"/>
              <a:cs typeface="+mn-cs"/>
              <a:sym typeface="Trebuchet MS" panose="020B0603020202020204" pitchFamily="34" charset="0"/>
            </a:endParaRPr>
          </a:p>
        </p:txBody>
      </p:sp>
      <p:sp>
        <p:nvSpPr>
          <p:cNvPr id="29"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lumMod val="50000"/>
                  </a:schemeClr>
                </a:solidFill>
                <a:latin typeface="+mn-lt"/>
                <a:ea typeface="+mn-ea"/>
                <a:cs typeface="+mn-cs"/>
                <a:sym typeface="Trebuchet MS" panose="020B0603020202020204" pitchFamily="34" charset="0"/>
              </a:rPr>
              <a:t>Copyright © 2022 by Boston Consulting Group. All rights reserved.</a:t>
            </a:r>
          </a:p>
        </p:txBody>
      </p:sp>
      <p:sp>
        <p:nvSpPr>
          <p:cNvPr id="10" name="TextBox 9"/>
          <p:cNvSpPr txBox="1"/>
          <p:nvPr userDrawn="1"/>
        </p:nvSpPr>
        <p:spPr>
          <a:xfrm>
            <a:off x="334435" y="3262147"/>
            <a:ext cx="2604075" cy="498598"/>
          </a:xfrm>
          <a:prstGeom prst="rect">
            <a:avLst/>
          </a:prstGeom>
          <a:noFill/>
        </p:spPr>
        <p:txBody>
          <a:bodyPr wrap="square" lIns="0" tIns="0" rIns="0" bIns="0" rtlCol="0" anchor="t">
            <a:spAutoFit/>
          </a:bodyPr>
          <a:lstStyle/>
          <a:p>
            <a:pPr>
              <a:lnSpc>
                <a:spcPct val="90000"/>
              </a:lnSpc>
              <a:spcAft>
                <a:spcPts val="600"/>
              </a:spcAft>
            </a:pPr>
            <a:r>
              <a:rPr lang="en-US" sz="3600" b="1">
                <a:solidFill>
                  <a:schemeClr val="bg1"/>
                </a:solidFill>
                <a:latin typeface="+mn-lt"/>
                <a:ea typeface="+mn-ea"/>
                <a:cs typeface="+mn-cs"/>
              </a:rPr>
              <a:t>Agenda</a:t>
            </a:r>
            <a:endParaRPr lang="en-US" sz="2800" b="1">
              <a:solidFill>
                <a:schemeClr val="bg1"/>
              </a:solidFill>
              <a:latin typeface="+mn-lt"/>
              <a:ea typeface="+mn-ea"/>
              <a:cs typeface="+mn-cs"/>
            </a:endParaRPr>
          </a:p>
        </p:txBody>
      </p:sp>
      <p:pic>
        <p:nvPicPr>
          <p:cNvPr id="9" name="Immagine 8">
            <a:extLst>
              <a:ext uri="{FF2B5EF4-FFF2-40B4-BE49-F238E27FC236}">
                <a16:creationId xmlns:a16="http://schemas.microsoft.com/office/drawing/2014/main" id="{D05425D2-1888-4155-A6DA-ADB37F60BB0F}"/>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11" name="Slide Number Placeholder 5">
            <a:extLst>
              <a:ext uri="{FF2B5EF4-FFF2-40B4-BE49-F238E27FC236}">
                <a16:creationId xmlns:a16="http://schemas.microsoft.com/office/drawing/2014/main" id="{D8EF095F-0C74-413E-B077-695231D6CEED}"/>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FFFFFF"/>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FFFFFF"/>
              </a:solidFill>
              <a:effectLst/>
              <a:uLnTx/>
              <a:uFillTx/>
              <a:latin typeface="+mn-lt"/>
              <a:ea typeface="+mn-ea"/>
              <a:cs typeface="+mn-cs"/>
            </a:endParaRPr>
          </a:p>
        </p:txBody>
      </p:sp>
    </p:spTree>
    <p:extLst>
      <p:ext uri="{BB962C8B-B14F-4D97-AF65-F5344CB8AC3E}">
        <p14:creationId xmlns:p14="http://schemas.microsoft.com/office/powerpoint/2010/main" val="3640684139"/>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0.xml><?xml version="1.0" encoding="utf-8"?>
<p:sldLayout xmlns:a="http://schemas.openxmlformats.org/drawingml/2006/main" xmlns:r="http://schemas.openxmlformats.org/officeDocument/2006/relationships" xmlns:p="http://schemas.openxmlformats.org/presentationml/2006/main" showMasterSp="0" preserve="1" userDrawn="1">
  <p:cSld name="Agenda D. Table of Contents">
    <p:bg>
      <p:bgPr>
        <a:gradFill>
          <a:gsLst>
            <a:gs pos="0">
              <a:schemeClr val="tx2"/>
            </a:gs>
            <a:gs pos="100000">
              <a:schemeClr val="accent2"/>
            </a:gs>
          </a:gsLst>
          <a:lin ang="8100000" scaled="1"/>
        </a:gra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1"/>
            </p:custData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3" imgW="270" imgH="270" progId="TCLayout.ActiveDocument.1">
                  <p:embed/>
                </p:oleObj>
              </mc:Choice>
              <mc:Fallback>
                <p:oleObj name="Diapositiva think-cell" r:id="rId3" imgW="270" imgH="270" progId="TCLayout.ActiveDocument.1">
                  <p:embed/>
                  <p:pic>
                    <p:nvPicPr>
                      <p:cNvPr id="2" name="Object 1" hidden="1"/>
                      <p:cNvPicPr/>
                      <p:nvPr/>
                    </p:nvPicPr>
                    <p:blipFill>
                      <a:blip r:embed="rId4"/>
                      <a:stretch>
                        <a:fillRect/>
                      </a:stretch>
                    </p:blipFill>
                    <p:spPr>
                      <a:xfrm>
                        <a:off x="1589" y="1589"/>
                        <a:ext cx="1587" cy="1587"/>
                      </a:xfrm>
                      <a:prstGeom prst="rect">
                        <a:avLst/>
                      </a:prstGeom>
                    </p:spPr>
                  </p:pic>
                </p:oleObj>
              </mc:Fallback>
            </mc:AlternateContent>
          </a:graphicData>
        </a:graphic>
      </p:graphicFrame>
      <p:sp>
        <p:nvSpPr>
          <p:cNvPr id="13" name="Freeform 12"/>
          <p:cNvSpPr/>
          <p:nvPr/>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17" name="Freeform 12"/>
          <p:cNvSpPr/>
          <p:nvPr userDrawn="1"/>
        </p:nvSpPr>
        <p:spPr bwMode="ltGray">
          <a:xfrm>
            <a:off x="0" y="0"/>
            <a:ext cx="4088312" cy="6858000"/>
          </a:xfrm>
          <a:custGeom>
            <a:avLst/>
            <a:gdLst>
              <a:gd name="connsiteX0" fmla="*/ 0 w 4088312"/>
              <a:gd name="connsiteY0" fmla="*/ 0 h 6858000"/>
              <a:gd name="connsiteX1" fmla="*/ 3264933 w 4088312"/>
              <a:gd name="connsiteY1" fmla="*/ 0 h 6858000"/>
              <a:gd name="connsiteX2" fmla="*/ 4088312 w 4088312"/>
              <a:gd name="connsiteY2" fmla="*/ 3429000 h 6858000"/>
              <a:gd name="connsiteX3" fmla="*/ 3264933 w 4088312"/>
              <a:gd name="connsiteY3" fmla="*/ 6858000 h 6858000"/>
              <a:gd name="connsiteX4" fmla="*/ 0 w 4088312"/>
              <a:gd name="connsiteY4" fmla="*/ 6858000 h 6858000"/>
            </a:gdLst>
            <a:ahLst/>
            <a:cxnLst>
              <a:cxn ang="0">
                <a:pos x="connsiteX0" y="connsiteY0"/>
              </a:cxn>
              <a:cxn ang="0">
                <a:pos x="connsiteX1" y="connsiteY1"/>
              </a:cxn>
              <a:cxn ang="0">
                <a:pos x="connsiteX2" y="connsiteY2"/>
              </a:cxn>
              <a:cxn ang="0">
                <a:pos x="connsiteX3" y="connsiteY3"/>
              </a:cxn>
              <a:cxn ang="0">
                <a:pos x="connsiteX4" y="connsiteY4"/>
              </a:cxn>
            </a:cxnLst>
            <a:rect l="l" t="t" r="r" b="b"/>
            <a:pathLst>
              <a:path w="4088312" h="6858000">
                <a:moveTo>
                  <a:pt x="0" y="0"/>
                </a:moveTo>
                <a:lnTo>
                  <a:pt x="3264933" y="0"/>
                </a:lnTo>
                <a:lnTo>
                  <a:pt x="4088312" y="3429000"/>
                </a:lnTo>
                <a:lnTo>
                  <a:pt x="3264933" y="6858000"/>
                </a:lnTo>
                <a:lnTo>
                  <a:pt x="0" y="6858000"/>
                </a:lnTo>
                <a:close/>
              </a:path>
            </a:pathLst>
          </a:custGeom>
          <a:solidFill>
            <a:schemeClr val="bg1"/>
          </a:solidFill>
          <a:ln>
            <a:noFill/>
          </a:ln>
        </p:spPr>
        <p:style>
          <a:lnRef idx="2">
            <a:schemeClr val="accent1">
              <a:shade val="50000"/>
            </a:schemeClr>
          </a:lnRef>
          <a:fillRef idx="1">
            <a:schemeClr val="accent1"/>
          </a:fillRef>
          <a:effectRef idx="0">
            <a:schemeClr val="accent1"/>
          </a:effectRef>
          <a:fontRef idx="minor">
            <a:schemeClr val="lt1"/>
          </a:fontRef>
        </p:style>
        <p:txBody>
          <a:bodyPr wrap="square" rtlCol="0" anchor="t">
            <a:noAutofit/>
          </a:bodyPr>
          <a:lstStyle/>
          <a:p>
            <a:pPr>
              <a:lnSpc>
                <a:spcPct val="90000"/>
              </a:lnSpc>
              <a:spcAft>
                <a:spcPts val="1000"/>
              </a:spcAft>
            </a:pPr>
            <a:endParaRPr lang="en-US" sz="1200">
              <a:solidFill>
                <a:prstClr val="white"/>
              </a:solidFill>
              <a:latin typeface="+mn-lt"/>
              <a:ea typeface="+mn-ea"/>
              <a:cs typeface="+mn-cs"/>
              <a:sym typeface="Trebuchet MS" panose="020B0603020202020204" pitchFamily="34" charset="0"/>
            </a:endParaRPr>
          </a:p>
        </p:txBody>
      </p:sp>
      <p:sp>
        <p:nvSpPr>
          <p:cNvPr id="20" name="TextBox 19"/>
          <p:cNvSpPr txBox="1"/>
          <p:nvPr userDrawn="1"/>
        </p:nvSpPr>
        <p:spPr>
          <a:xfrm>
            <a:off x="334435" y="2619809"/>
            <a:ext cx="3114967" cy="1678023"/>
          </a:xfrm>
          <a:prstGeom prst="rect">
            <a:avLst/>
          </a:prstGeom>
          <a:noFill/>
        </p:spPr>
        <p:txBody>
          <a:bodyPr wrap="square" lIns="0" tIns="0" rIns="0" bIns="0" rtlCol="0" anchor="ctr">
            <a:spAutoFit/>
          </a:bodyPr>
          <a:lstStyle/>
          <a:p>
            <a:pPr marL="0" indent="0">
              <a:lnSpc>
                <a:spcPct val="106000"/>
              </a:lnSpc>
              <a:spcAft>
                <a:spcPts val="700"/>
              </a:spcAft>
              <a:buFontTx/>
              <a:buNone/>
            </a:pPr>
            <a:r>
              <a:rPr lang="en-US" sz="5333" b="1">
                <a:solidFill>
                  <a:schemeClr val="tx2"/>
                </a:solidFill>
                <a:latin typeface="+mn-lt"/>
                <a:ea typeface="+mn-ea"/>
                <a:cs typeface="+mn-cs"/>
                <a:sym typeface="Trebuchet MS" panose="020B0603020202020204" pitchFamily="34" charset="0"/>
              </a:rPr>
              <a:t>Table of contents</a:t>
            </a:r>
          </a:p>
        </p:txBody>
      </p:sp>
      <p:sp>
        <p:nvSpPr>
          <p:cNvPr id="24" name="Copyright" hidden="1"/>
          <p:cNvSpPr txBox="1"/>
          <p:nvPr userDrawn="1"/>
        </p:nvSpPr>
        <p:spPr>
          <a:xfrm rot="16200000">
            <a:off x="9486903" y="3922497"/>
            <a:ext cx="5133975" cy="96950"/>
          </a:xfrm>
          <a:prstGeom prst="rect">
            <a:avLst/>
          </a:prstGeom>
          <a:noFill/>
        </p:spPr>
        <p:txBody>
          <a:bodyPr wrap="square" lIns="0" tIns="0" rIns="0" bIns="0" rtlCol="0" anchor="t">
            <a:spAutoFit/>
          </a:bodyPr>
          <a:lstStyle/>
          <a:p>
            <a:pPr>
              <a:lnSpc>
                <a:spcPct val="90000"/>
              </a:lnSpc>
              <a:spcAft>
                <a:spcPts val="600"/>
              </a:spcAft>
            </a:pPr>
            <a:r>
              <a:rPr lang="en-US" sz="700">
                <a:solidFill>
                  <a:schemeClr val="bg1"/>
                </a:solidFill>
                <a:latin typeface="+mn-lt"/>
                <a:ea typeface="+mn-ea"/>
                <a:cs typeface="+mn-cs"/>
                <a:sym typeface="Trebuchet MS" panose="020B0603020202020204" pitchFamily="34" charset="0"/>
              </a:rPr>
              <a:t>Copyright © 2022 by Boston Consulting Group. All rights reserved.</a:t>
            </a:r>
          </a:p>
        </p:txBody>
      </p:sp>
      <p:pic>
        <p:nvPicPr>
          <p:cNvPr id="9" name="Picture 8"/>
          <p:cNvPicPr>
            <a:picLocks noChangeAspect="1" noChangeArrowheads="1"/>
          </p:cNvPicPr>
          <p:nvPr userDrawn="1"/>
        </p:nvPicPr>
        <p:blipFill>
          <a:blip r:embed="rId5" cstate="email">
            <a:extLst>
              <a:ext uri="{28A0092B-C50C-407E-A947-70E740481C1C}">
                <a14:useLocalDpi xmlns:a14="http://schemas.microsoft.com/office/drawing/2010/main"/>
              </a:ext>
            </a:extLst>
          </a:blip>
          <a:srcRect/>
          <a:stretch>
            <a:fillRect/>
          </a:stretch>
        </p:blipFill>
        <p:spPr bwMode="auto">
          <a:xfrm>
            <a:off x="3108637" y="3586749"/>
            <a:ext cx="1365251" cy="3382963"/>
          </a:xfrm>
          <a:custGeom>
            <a:avLst/>
            <a:gdLst>
              <a:gd name="connsiteX0" fmla="*/ 942801 w 1365250"/>
              <a:gd name="connsiteY0" fmla="*/ 0 h 3382962"/>
              <a:gd name="connsiteX1" fmla="*/ 1365250 w 1365250"/>
              <a:gd name="connsiteY1" fmla="*/ 0 h 3382962"/>
              <a:gd name="connsiteX2" fmla="*/ 1365250 w 1365250"/>
              <a:gd name="connsiteY2" fmla="*/ 3382962 h 3382962"/>
              <a:gd name="connsiteX3" fmla="*/ 128720 w 1365250"/>
              <a:gd name="connsiteY3" fmla="*/ 3382962 h 3382962"/>
              <a:gd name="connsiteX4" fmla="*/ 0 w 1365250"/>
              <a:gd name="connsiteY4" fmla="*/ 0 h 3382962"/>
              <a:gd name="connsiteX5" fmla="*/ 929501 w 1365250"/>
              <a:gd name="connsiteY5" fmla="*/ 0 h 3382962"/>
              <a:gd name="connsiteX6" fmla="*/ 0 w 1365250"/>
              <a:gd name="connsiteY6" fmla="*/ 2860398 h 3382962"/>
            </a:gdLst>
            <a:ahLst/>
            <a:cxnLst>
              <a:cxn ang="0">
                <a:pos x="connsiteX0" y="connsiteY0"/>
              </a:cxn>
              <a:cxn ang="0">
                <a:pos x="connsiteX1" y="connsiteY1"/>
              </a:cxn>
              <a:cxn ang="0">
                <a:pos x="connsiteX2" y="connsiteY2"/>
              </a:cxn>
              <a:cxn ang="0">
                <a:pos x="connsiteX3" y="connsiteY3"/>
              </a:cxn>
              <a:cxn ang="0">
                <a:pos x="connsiteX4" y="connsiteY4"/>
              </a:cxn>
              <a:cxn ang="0">
                <a:pos x="connsiteX5" y="connsiteY5"/>
              </a:cxn>
              <a:cxn ang="0">
                <a:pos x="connsiteX6" y="connsiteY6"/>
              </a:cxn>
            </a:cxnLst>
            <a:rect l="l" t="t" r="r" b="b"/>
            <a:pathLst>
              <a:path w="1365250" h="3382962">
                <a:moveTo>
                  <a:pt x="942801" y="0"/>
                </a:moveTo>
                <a:lnTo>
                  <a:pt x="1365250" y="0"/>
                </a:lnTo>
                <a:lnTo>
                  <a:pt x="1365250" y="3382962"/>
                </a:lnTo>
                <a:lnTo>
                  <a:pt x="128720" y="3382962"/>
                </a:lnTo>
                <a:close/>
                <a:moveTo>
                  <a:pt x="0" y="0"/>
                </a:moveTo>
                <a:lnTo>
                  <a:pt x="929501" y="0"/>
                </a:lnTo>
                <a:lnTo>
                  <a:pt x="0" y="2860398"/>
                </a:lnTo>
                <a:close/>
              </a:path>
            </a:pathLst>
          </a:custGeom>
          <a:noFill/>
          <a:extLst>
            <a:ext uri="{909E8E84-426E-40DD-AFC4-6F175D3DCCD1}">
              <a14:hiddenFill xmlns:a14="http://schemas.microsoft.com/office/drawing/2010/main">
                <a:solidFill>
                  <a:srgbClr val="FFFFFF"/>
                </a:solidFill>
              </a14:hiddenFill>
            </a:ext>
          </a:extLst>
        </p:spPr>
      </p:pic>
      <p:pic>
        <p:nvPicPr>
          <p:cNvPr id="11" name="Immagine 8">
            <a:extLst>
              <a:ext uri="{FF2B5EF4-FFF2-40B4-BE49-F238E27FC236}">
                <a16:creationId xmlns:a16="http://schemas.microsoft.com/office/drawing/2014/main" id="{E3FB160C-3C63-487D-861B-3F0F9BAFFA9E}"/>
              </a:ext>
            </a:extLst>
          </p:cNvPr>
          <p:cNvPicPr>
            <a:picLocks noChangeAspect="1"/>
          </p:cNvPicPr>
          <p:nvPr userDrawn="1"/>
        </p:nvPicPr>
        <p:blipFill>
          <a:blip r:embed="rId6" cstate="email">
            <a:extLst>
              <a:ext uri="{28A0092B-C50C-407E-A947-70E740481C1C}">
                <a14:useLocalDpi xmlns:a14="http://schemas.microsoft.com/office/drawing/2010/main"/>
              </a:ext>
            </a:extLst>
          </a:blip>
          <a:stretch>
            <a:fillRect/>
          </a:stretch>
        </p:blipFill>
        <p:spPr>
          <a:xfrm>
            <a:off x="10503722" y="6086901"/>
            <a:ext cx="1289937" cy="578248"/>
          </a:xfrm>
          <a:prstGeom prst="rect">
            <a:avLst/>
          </a:prstGeom>
        </p:spPr>
      </p:pic>
      <p:sp>
        <p:nvSpPr>
          <p:cNvPr id="12" name="Slide Number Placeholder 5">
            <a:extLst>
              <a:ext uri="{FF2B5EF4-FFF2-40B4-BE49-F238E27FC236}">
                <a16:creationId xmlns:a16="http://schemas.microsoft.com/office/drawing/2014/main" id="{BD1A5B44-9A6F-4630-9755-AD8C0258D8C4}"/>
              </a:ext>
            </a:extLst>
          </p:cNvPr>
          <p:cNvSpPr txBox="1">
            <a:spLocks/>
          </p:cNvSpPr>
          <p:nvPr userDrawn="1"/>
        </p:nvSpPr>
        <p:spPr>
          <a:xfrm>
            <a:off x="334433" y="6297859"/>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96102401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271.xml><?xml version="1.0" encoding="utf-8"?>
<p:sldLayout xmlns:a="http://schemas.openxmlformats.org/drawingml/2006/main" xmlns:r="http://schemas.openxmlformats.org/officeDocument/2006/relationships" xmlns:p="http://schemas.openxmlformats.org/presentationml/2006/main"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200"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7178" indent="0" algn="ctr">
              <a:buNone/>
              <a:defRPr sz="2000"/>
            </a:lvl2pPr>
            <a:lvl3pPr marL="914354" indent="0" algn="ctr">
              <a:buNone/>
              <a:defRPr sz="1800"/>
            </a:lvl3pPr>
            <a:lvl4pPr marL="1371532" indent="0" algn="ctr">
              <a:buNone/>
              <a:defRPr sz="1600"/>
            </a:lvl4pPr>
            <a:lvl5pPr marL="1828709" indent="0" algn="ctr">
              <a:buNone/>
              <a:defRPr sz="1600"/>
            </a:lvl5pPr>
            <a:lvl6pPr marL="2285886" indent="0" algn="ctr">
              <a:buNone/>
              <a:defRPr sz="1600"/>
            </a:lvl6pPr>
            <a:lvl7pPr marL="2743062" indent="0" algn="ctr">
              <a:buNone/>
              <a:defRPr sz="1600"/>
            </a:lvl7pPr>
            <a:lvl8pPr marL="3200240" indent="0" algn="ctr">
              <a:buNone/>
              <a:defRPr sz="1600"/>
            </a:lvl8pPr>
            <a:lvl9pPr marL="3657418" indent="0" algn="ctr">
              <a:buNone/>
              <a:defRPr sz="1600"/>
            </a:lvl9pPr>
          </a:lstStyle>
          <a:p>
            <a:r>
              <a:rPr lang="it-IT"/>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9"/>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a:t>Titolo al massimo di tre righe</a:t>
            </a:r>
          </a:p>
        </p:txBody>
      </p:sp>
    </p:spTree>
    <p:extLst>
      <p:ext uri="{BB962C8B-B14F-4D97-AF65-F5344CB8AC3E}">
        <p14:creationId xmlns:p14="http://schemas.microsoft.com/office/powerpoint/2010/main" val="2833885300"/>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72.xml><?xml version="1.0" encoding="utf-8"?>
<p:sldLayout xmlns:a="http://schemas.openxmlformats.org/drawingml/2006/main" xmlns:r="http://schemas.openxmlformats.org/officeDocument/2006/relationships" xmlns:p="http://schemas.openxmlformats.org/presentationml/2006/main" type="title" preserve="1">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7" y="2862183"/>
            <a:ext cx="6781393" cy="1533202"/>
          </a:xfrm>
        </p:spPr>
        <p:txBody>
          <a:bodyPr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7" y="4562535"/>
            <a:ext cx="6813203" cy="479541"/>
          </a:xfrm>
        </p:spPr>
        <p:txBody>
          <a:bodyPr/>
          <a:lstStyle>
            <a:lvl1pPr marL="0" indent="0" algn="l">
              <a:buNone/>
              <a:defRPr sz="2396">
                <a:solidFill>
                  <a:srgbClr val="415464"/>
                </a:solidFill>
                <a:latin typeface="Arial" panose="020B0604020202020204" pitchFamily="34" charset="0"/>
                <a:cs typeface="Arial" panose="020B0604020202020204" pitchFamily="34" charset="0"/>
              </a:defRPr>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1"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6"/>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6"/>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3999" y="2849209"/>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6"/>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1"/>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spTree>
    <p:extLst>
      <p:ext uri="{BB962C8B-B14F-4D97-AF65-F5344CB8AC3E}">
        <p14:creationId xmlns:p14="http://schemas.microsoft.com/office/powerpoint/2010/main" val="1359118306"/>
      </p:ext>
    </p:extLst>
  </p:cSld>
  <p:clrMapOvr>
    <a:masterClrMapping/>
  </p:clrMapOvr>
</p:sldLayout>
</file>

<file path=ppt/slideLayouts/slideLayout273.xml><?xml version="1.0" encoding="utf-8"?>
<p:sldLayout xmlns:a="http://schemas.openxmlformats.org/drawingml/2006/main" xmlns:r="http://schemas.openxmlformats.org/officeDocument/2006/relationships" xmlns:p="http://schemas.openxmlformats.org/presentationml/2006/main" preserve="1" userDrawn="1">
  <p:cSld name="1_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1485720" y="383406"/>
            <a:ext cx="6781393" cy="1486146"/>
          </a:xfrm>
        </p:spPr>
        <p:txBody>
          <a:bodyPr lIns="0" tIns="0" rIns="0" bIns="0" anchor="ctr" anchorCtr="0">
            <a:normAutofit/>
          </a:bodyPr>
          <a:lstStyle>
            <a:lvl1pPr algn="l">
              <a:defRPr sz="4460" b="1">
                <a:solidFill>
                  <a:srgbClr val="415464"/>
                </a:solidFill>
                <a:latin typeface="Arial" panose="020B0604020202020204" pitchFamily="34" charset="0"/>
                <a:cs typeface="Arial" panose="020B0604020202020204" pitchFamily="34" charset="0"/>
              </a:defRPr>
            </a:lvl1pPr>
          </a:lstStyle>
          <a:p>
            <a:r>
              <a:rPr lang="it-IT" dirty="0"/>
              <a:t>Indice</a:t>
            </a:r>
            <a:endParaRPr lang="en-US" dirty="0"/>
          </a:p>
        </p:txBody>
      </p:sp>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8"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6"/>
            </a:p>
          </p:txBody>
        </p:sp>
      </p:grpSp>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grpSp>
        <p:nvGrpSpPr>
          <p:cNvPr id="12" name="object 5">
            <a:extLst>
              <a:ext uri="{FF2B5EF4-FFF2-40B4-BE49-F238E27FC236}">
                <a16:creationId xmlns:a16="http://schemas.microsoft.com/office/drawing/2014/main" id="{E9AD13E2-3CA2-B04F-1B6C-7F7D4D402FC5}"/>
              </a:ext>
            </a:extLst>
          </p:cNvPr>
          <p:cNvGrpSpPr/>
          <p:nvPr userDrawn="1"/>
        </p:nvGrpSpPr>
        <p:grpSpPr>
          <a:xfrm>
            <a:off x="659994" y="0"/>
            <a:ext cx="480060" cy="1869941"/>
            <a:chOff x="494995" y="0"/>
            <a:chExt cx="360045" cy="1404620"/>
          </a:xfrm>
        </p:grpSpPr>
        <p:sp>
          <p:nvSpPr>
            <p:cNvPr id="13" name="object 6">
              <a:extLst>
                <a:ext uri="{FF2B5EF4-FFF2-40B4-BE49-F238E27FC236}">
                  <a16:creationId xmlns:a16="http://schemas.microsoft.com/office/drawing/2014/main" id="{3323FC68-95F8-C66E-54AA-F3877C4DE74F}"/>
                </a:ext>
              </a:extLst>
            </p:cNvPr>
            <p:cNvSpPr/>
            <p:nvPr/>
          </p:nvSpPr>
          <p:spPr>
            <a:xfrm>
              <a:off x="675005" y="287998"/>
              <a:ext cx="180340" cy="1116330"/>
            </a:xfrm>
            <a:custGeom>
              <a:avLst/>
              <a:gdLst/>
              <a:ahLst/>
              <a:cxnLst/>
              <a:rect l="l" t="t" r="r" b="b"/>
              <a:pathLst>
                <a:path w="180340" h="1116330">
                  <a:moveTo>
                    <a:pt x="179997" y="0"/>
                  </a:moveTo>
                  <a:lnTo>
                    <a:pt x="0" y="0"/>
                  </a:lnTo>
                  <a:lnTo>
                    <a:pt x="0" y="1115999"/>
                  </a:lnTo>
                  <a:lnTo>
                    <a:pt x="179997" y="1115999"/>
                  </a:lnTo>
                  <a:lnTo>
                    <a:pt x="179997" y="0"/>
                  </a:lnTo>
                  <a:close/>
                </a:path>
              </a:pathLst>
            </a:custGeom>
            <a:solidFill>
              <a:srgbClr val="E30514"/>
            </a:solidFill>
          </p:spPr>
          <p:txBody>
            <a:bodyPr wrap="square" lIns="0" tIns="0" rIns="0" bIns="0" rtlCol="0"/>
            <a:lstStyle/>
            <a:p>
              <a:endParaRPr sz="2396"/>
            </a:p>
          </p:txBody>
        </p:sp>
        <p:sp>
          <p:nvSpPr>
            <p:cNvPr id="14" name="object 7">
              <a:extLst>
                <a:ext uri="{FF2B5EF4-FFF2-40B4-BE49-F238E27FC236}">
                  <a16:creationId xmlns:a16="http://schemas.microsoft.com/office/drawing/2014/main" id="{C00CD662-6A92-E812-C7E0-7582EB823753}"/>
                </a:ext>
              </a:extLst>
            </p:cNvPr>
            <p:cNvSpPr/>
            <p:nvPr/>
          </p:nvSpPr>
          <p:spPr>
            <a:xfrm>
              <a:off x="494995" y="0"/>
              <a:ext cx="180340" cy="1152525"/>
            </a:xfrm>
            <a:custGeom>
              <a:avLst/>
              <a:gdLst/>
              <a:ahLst/>
              <a:cxnLst/>
              <a:rect l="l" t="t" r="r" b="b"/>
              <a:pathLst>
                <a:path w="180340" h="1152525">
                  <a:moveTo>
                    <a:pt x="179997" y="0"/>
                  </a:moveTo>
                  <a:lnTo>
                    <a:pt x="0" y="0"/>
                  </a:lnTo>
                  <a:lnTo>
                    <a:pt x="0" y="1152004"/>
                  </a:lnTo>
                  <a:lnTo>
                    <a:pt x="179997" y="1152004"/>
                  </a:lnTo>
                  <a:lnTo>
                    <a:pt x="179997" y="0"/>
                  </a:lnTo>
                  <a:close/>
                </a:path>
              </a:pathLst>
            </a:custGeom>
            <a:solidFill>
              <a:srgbClr val="009640"/>
            </a:solidFill>
          </p:spPr>
          <p:txBody>
            <a:bodyPr wrap="square" lIns="0" tIns="0" rIns="0" bIns="0" rtlCol="0"/>
            <a:lstStyle/>
            <a:p>
              <a:endParaRPr sz="2396"/>
            </a:p>
          </p:txBody>
        </p:sp>
      </p:grpSp>
      <p:sp>
        <p:nvSpPr>
          <p:cNvPr id="19" name="Segnaposto testo 18">
            <a:extLst>
              <a:ext uri="{FF2B5EF4-FFF2-40B4-BE49-F238E27FC236}">
                <a16:creationId xmlns:a16="http://schemas.microsoft.com/office/drawing/2014/main" id="{5ECD0C50-F92E-B889-1E58-8692782D0578}"/>
              </a:ext>
            </a:extLst>
          </p:cNvPr>
          <p:cNvSpPr>
            <a:spLocks noGrp="1"/>
          </p:cNvSpPr>
          <p:nvPr>
            <p:ph type="body" sz="quarter" idx="10"/>
          </p:nvPr>
        </p:nvSpPr>
        <p:spPr>
          <a:xfrm>
            <a:off x="1485901" y="2396302"/>
            <a:ext cx="8657167" cy="2980142"/>
          </a:xfrm>
        </p:spPr>
        <p:txBody>
          <a:bodyPr lIns="0" tIns="0" rIns="0" bIns="0" numCol="2" spcCol="180000">
            <a:normAutofit/>
          </a:bodyPr>
          <a:lstStyle>
            <a:lvl1pPr marL="456503" indent="-456503">
              <a:buFont typeface="+mj-lt"/>
              <a:buAutoNum type="arabicPeriod"/>
              <a:defRPr sz="1864">
                <a:solidFill>
                  <a:srgbClr val="415464"/>
                </a:solidFill>
                <a:latin typeface="Arial" panose="020B0604020202020204" pitchFamily="34" charset="0"/>
                <a:cs typeface="Arial" panose="020B0604020202020204" pitchFamily="34" charset="0"/>
              </a:defRPr>
            </a:lvl1pPr>
            <a:lvl2pPr marL="456503" indent="0">
              <a:buNone/>
              <a:defRPr sz="1598">
                <a:latin typeface="Arial" panose="020B0604020202020204" pitchFamily="34" charset="0"/>
                <a:cs typeface="Arial" panose="020B0604020202020204" pitchFamily="34" charset="0"/>
              </a:defRPr>
            </a:lvl2pPr>
            <a:lvl3pPr marL="913006" indent="0">
              <a:buNone/>
              <a:defRPr sz="1864">
                <a:latin typeface="Arial" panose="020B0604020202020204" pitchFamily="34" charset="0"/>
                <a:cs typeface="Arial" panose="020B0604020202020204" pitchFamily="34" charset="0"/>
              </a:defRPr>
            </a:lvl3pPr>
            <a:lvl4pPr marL="1369508" indent="0">
              <a:buNone/>
              <a:defRPr sz="1864">
                <a:latin typeface="Arial" panose="020B0604020202020204" pitchFamily="34" charset="0"/>
                <a:cs typeface="Arial" panose="020B0604020202020204" pitchFamily="34" charset="0"/>
              </a:defRPr>
            </a:lvl4pPr>
            <a:lvl5pPr marL="1826011" indent="0">
              <a:buNone/>
              <a:defRPr sz="1864">
                <a:latin typeface="Arial" panose="020B0604020202020204" pitchFamily="34" charset="0"/>
                <a:cs typeface="Arial" panose="020B0604020202020204" pitchFamily="34" charset="0"/>
              </a:defRPr>
            </a:lvl5pPr>
          </a:lstStyle>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0"/>
            <a:r>
              <a:rPr lang="it-IT" dirty="0"/>
              <a:t>Fare clic per modificare gli stili del testo dello schema</a:t>
            </a:r>
          </a:p>
          <a:p>
            <a:pPr lvl="1"/>
            <a:r>
              <a:rPr lang="it-IT" dirty="0"/>
              <a:t>Secondo livello</a:t>
            </a:r>
          </a:p>
          <a:p>
            <a:pPr lvl="1"/>
            <a:endParaRPr lang="it-IT" dirty="0"/>
          </a:p>
        </p:txBody>
      </p:sp>
      <p:sp>
        <p:nvSpPr>
          <p:cNvPr id="7" name="Date Placeholder 3">
            <a:extLst>
              <a:ext uri="{FF2B5EF4-FFF2-40B4-BE49-F238E27FC236}">
                <a16:creationId xmlns:a16="http://schemas.microsoft.com/office/drawing/2014/main" id="{E2095047-8667-93EA-0549-CD6596F50293}"/>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63863F6-12C9-FD48-AA9B-D33618BDA835}" type="datetime1">
              <a:rPr lang="it-IT" smtClean="0"/>
              <a:t>07/09/2026</a:t>
            </a:fld>
            <a:endParaRPr lang="it-IT" dirty="0"/>
          </a:p>
        </p:txBody>
      </p:sp>
      <p:sp>
        <p:nvSpPr>
          <p:cNvPr id="8" name="Footer Placeholder 4">
            <a:extLst>
              <a:ext uri="{FF2B5EF4-FFF2-40B4-BE49-F238E27FC236}">
                <a16:creationId xmlns:a16="http://schemas.microsoft.com/office/drawing/2014/main" id="{DA3C8D9A-04F1-FC7B-630F-DF47DD550143}"/>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9" name="Slide Number Placeholder 5">
            <a:extLst>
              <a:ext uri="{FF2B5EF4-FFF2-40B4-BE49-F238E27FC236}">
                <a16:creationId xmlns:a16="http://schemas.microsoft.com/office/drawing/2014/main" id="{081F5F04-9ACB-900A-0AAF-3E3E936F48BC}"/>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370216356"/>
      </p:ext>
    </p:extLst>
  </p:cSld>
  <p:clrMapOvr>
    <a:masterClrMapping/>
  </p:clrMapOvr>
</p:sldLayout>
</file>

<file path=ppt/slideLayouts/slideLayout274.xml><?xml version="1.0" encoding="utf-8"?>
<p:sldLayout xmlns:a="http://schemas.openxmlformats.org/drawingml/2006/main" xmlns:r="http://schemas.openxmlformats.org/officeDocument/2006/relationships" xmlns:p="http://schemas.openxmlformats.org/presentationml/2006/main" preserve="1" userDrawn="1">
  <p:cSld name="2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6"/>
            <a:ext cx="8016688" cy="1488902"/>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4" name="Date Placeholder 3">
            <a:extLst>
              <a:ext uri="{FF2B5EF4-FFF2-40B4-BE49-F238E27FC236}">
                <a16:creationId xmlns:a16="http://schemas.microsoft.com/office/drawing/2014/main" id="{A109EA93-1510-6A68-6B3F-22984564263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3D12781F-995D-6F49-84BD-828F303A4350}" type="datetime1">
              <a:rPr lang="it-IT" smtClean="0"/>
              <a:t>07/09/2026</a:t>
            </a:fld>
            <a:endParaRPr lang="it-IT" dirty="0"/>
          </a:p>
        </p:txBody>
      </p:sp>
      <p:sp>
        <p:nvSpPr>
          <p:cNvPr id="5" name="Footer Placeholder 4">
            <a:extLst>
              <a:ext uri="{FF2B5EF4-FFF2-40B4-BE49-F238E27FC236}">
                <a16:creationId xmlns:a16="http://schemas.microsoft.com/office/drawing/2014/main" id="{AD1E5F16-B9A6-7ACC-66A0-BC9D36312A32}"/>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39895310-B2C5-CFCB-24B5-1A935A70BB9D}"/>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646697192"/>
      </p:ext>
    </p:extLst>
  </p:cSld>
  <p:clrMapOvr>
    <a:masterClrMapping/>
  </p:clrMapOvr>
</p:sldLayout>
</file>

<file path=ppt/slideLayouts/slideLayout275.xml><?xml version="1.0" encoding="utf-8"?>
<p:sldLayout xmlns:a="http://schemas.openxmlformats.org/drawingml/2006/main" xmlns:r="http://schemas.openxmlformats.org/officeDocument/2006/relationships" xmlns:p="http://schemas.openxmlformats.org/presentationml/2006/main" preserve="1" userDrawn="1">
  <p:cSld name="3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669736"/>
          </a:xfrm>
        </p:spPr>
        <p:txBody>
          <a:bodyPr lIns="0" tIns="0" rIns="0" bIns="0"/>
          <a:lstStyle>
            <a:lvl1pPr marL="0" indent="0">
              <a:lnSpc>
                <a:spcPts val="1864"/>
              </a:lnSpc>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lvl="0"/>
            <a:r>
              <a:rPr lang="it-IT" dirty="0"/>
              <a:t>Testo</a:t>
            </a:r>
          </a:p>
        </p:txBody>
      </p:sp>
      <p:sp>
        <p:nvSpPr>
          <p:cNvPr id="3" name="Segnaposto tabella 2">
            <a:extLst>
              <a:ext uri="{FF2B5EF4-FFF2-40B4-BE49-F238E27FC236}">
                <a16:creationId xmlns:a16="http://schemas.microsoft.com/office/drawing/2014/main" id="{49B45A4C-68D4-DC55-A6ED-B819D01C2106}"/>
              </a:ext>
            </a:extLst>
          </p:cNvPr>
          <p:cNvSpPr>
            <a:spLocks noGrp="1"/>
          </p:cNvSpPr>
          <p:nvPr>
            <p:ph type="tbl" sz="quarter" idx="13"/>
          </p:nvPr>
        </p:nvSpPr>
        <p:spPr>
          <a:xfrm>
            <a:off x="1485901" y="3174584"/>
            <a:ext cx="8015817" cy="3066302"/>
          </a:xfrm>
        </p:spPr>
        <p:txBody>
          <a:bodyPr/>
          <a:lstStyle/>
          <a:p>
            <a:endParaRPr lang="it-IT"/>
          </a:p>
        </p:txBody>
      </p:sp>
      <p:sp>
        <p:nvSpPr>
          <p:cNvPr id="4" name="Date Placeholder 3">
            <a:extLst>
              <a:ext uri="{FF2B5EF4-FFF2-40B4-BE49-F238E27FC236}">
                <a16:creationId xmlns:a16="http://schemas.microsoft.com/office/drawing/2014/main" id="{B8A000CF-DB22-F83C-AE84-63A94D49385C}"/>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CAD6B32A-D3EF-C646-A545-01934D36ABCE}" type="datetime1">
              <a:rPr lang="it-IT" smtClean="0"/>
              <a:t>07/09/2026</a:t>
            </a:fld>
            <a:endParaRPr lang="it-IT" dirty="0"/>
          </a:p>
        </p:txBody>
      </p:sp>
      <p:sp>
        <p:nvSpPr>
          <p:cNvPr id="5" name="Footer Placeholder 4">
            <a:extLst>
              <a:ext uri="{FF2B5EF4-FFF2-40B4-BE49-F238E27FC236}">
                <a16:creationId xmlns:a16="http://schemas.microsoft.com/office/drawing/2014/main" id="{CDE80655-3F6C-168A-313C-A69FB72088FC}"/>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a:extLst>
              <a:ext uri="{FF2B5EF4-FFF2-40B4-BE49-F238E27FC236}">
                <a16:creationId xmlns:a16="http://schemas.microsoft.com/office/drawing/2014/main" id="{5C1D1CC6-C67F-DA71-18AA-33546DFD227A}"/>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1391627922"/>
      </p:ext>
    </p:extLst>
  </p:cSld>
  <p:clrMapOvr>
    <a:masterClrMapping/>
  </p:clrMapOvr>
</p:sldLayout>
</file>

<file path=ppt/slideLayouts/slideLayout276.xml><?xml version="1.0" encoding="utf-8"?>
<p:sldLayout xmlns:a="http://schemas.openxmlformats.org/drawingml/2006/main" xmlns:r="http://schemas.openxmlformats.org/officeDocument/2006/relationships" xmlns:p="http://schemas.openxmlformats.org/presentationml/2006/main" preserve="1" userDrawn="1">
  <p:cSld name="4_Diapositiva titolo">
    <p:spTree>
      <p:nvGrpSpPr>
        <p:cNvPr id="1" name=""/>
        <p:cNvGrpSpPr/>
        <p:nvPr/>
      </p:nvGrpSpPr>
      <p:grpSpPr>
        <a:xfrm>
          <a:off x="0" y="0"/>
          <a:ext cx="0" cy="0"/>
          <a:chOff x="0" y="0"/>
          <a:chExt cx="0" cy="0"/>
        </a:xfrm>
      </p:grpSpPr>
      <p:pic>
        <p:nvPicPr>
          <p:cNvPr id="11" name="Immagine 10" descr="Immagine che contiene testo, Carattere, schermata, Elementi grafici&#10;&#10;Il contenuto generato dall'IA potrebbe non essere corretto.">
            <a:extLst>
              <a:ext uri="{FF2B5EF4-FFF2-40B4-BE49-F238E27FC236}">
                <a16:creationId xmlns:a16="http://schemas.microsoft.com/office/drawing/2014/main" id="{911B4A1E-AB56-723F-A7BE-94749842CCE8}"/>
              </a:ext>
            </a:extLst>
          </p:cNvPr>
          <p:cNvPicPr>
            <a:picLocks noChangeAspect="1"/>
          </p:cNvPicPr>
          <p:nvPr userDrawn="1"/>
        </p:nvPicPr>
        <p:blipFill>
          <a:blip r:embed="rId2"/>
          <a:stretch>
            <a:fillRect/>
          </a:stretch>
        </p:blipFill>
        <p:spPr>
          <a:xfrm>
            <a:off x="10143241" y="599008"/>
            <a:ext cx="1708531" cy="849935"/>
          </a:xfrm>
          <a:prstGeom prst="rect">
            <a:avLst/>
          </a:prstGeom>
        </p:spPr>
      </p:pic>
      <p:sp>
        <p:nvSpPr>
          <p:cNvPr id="28" name="Segnaposto testo 27">
            <a:extLst>
              <a:ext uri="{FF2B5EF4-FFF2-40B4-BE49-F238E27FC236}">
                <a16:creationId xmlns:a16="http://schemas.microsoft.com/office/drawing/2014/main" id="{39288F6F-9445-F9A5-08DB-708B1EB73469}"/>
              </a:ext>
            </a:extLst>
          </p:cNvPr>
          <p:cNvSpPr>
            <a:spLocks noGrp="1"/>
          </p:cNvSpPr>
          <p:nvPr>
            <p:ph type="body" sz="quarter" idx="11" hasCustomPrompt="1"/>
          </p:nvPr>
        </p:nvSpPr>
        <p:spPr>
          <a:xfrm>
            <a:off x="1485900" y="462593"/>
            <a:ext cx="6781800" cy="1406958"/>
          </a:xfrm>
        </p:spPr>
        <p:txBody>
          <a:bodyPr lIns="0" tIns="0" rIns="0" bIns="0" anchor="ctr" anchorCtr="0"/>
          <a:lstStyle>
            <a:lvl1pPr marL="0" indent="0">
              <a:spcBef>
                <a:spcPts val="0"/>
              </a:spcBef>
              <a:buNone/>
              <a:defRPr sz="4260" b="1">
                <a:solidFill>
                  <a:srgbClr val="415464"/>
                </a:solidFill>
                <a:latin typeface="Arial" panose="020B0604020202020204" pitchFamily="34" charset="0"/>
                <a:cs typeface="Arial" panose="020B0604020202020204" pitchFamily="34" charset="0"/>
              </a:defRPr>
            </a:lvl1pPr>
            <a:lvl2pPr marL="0" indent="0">
              <a:buNone/>
              <a:defRPr sz="2663">
                <a:solidFill>
                  <a:srgbClr val="415464"/>
                </a:solidFill>
              </a:defRPr>
            </a:lvl2pPr>
          </a:lstStyle>
          <a:p>
            <a:pPr lvl="0"/>
            <a:r>
              <a:rPr lang="it-IT" dirty="0"/>
              <a:t>Titolo</a:t>
            </a:r>
          </a:p>
          <a:p>
            <a:pPr lvl="1"/>
            <a:r>
              <a:rPr lang="it-IT" dirty="0"/>
              <a:t>Sottotitolo</a:t>
            </a:r>
          </a:p>
        </p:txBody>
      </p:sp>
      <p:sp>
        <p:nvSpPr>
          <p:cNvPr id="30" name="Segnaposto testo 29">
            <a:extLst>
              <a:ext uri="{FF2B5EF4-FFF2-40B4-BE49-F238E27FC236}">
                <a16:creationId xmlns:a16="http://schemas.microsoft.com/office/drawing/2014/main" id="{4F1239BA-8934-3210-AF0E-57693852797B}"/>
              </a:ext>
            </a:extLst>
          </p:cNvPr>
          <p:cNvSpPr>
            <a:spLocks noGrp="1"/>
          </p:cNvSpPr>
          <p:nvPr>
            <p:ph type="body" sz="quarter" idx="12" hasCustomPrompt="1"/>
          </p:nvPr>
        </p:nvSpPr>
        <p:spPr>
          <a:xfrm>
            <a:off x="1485901" y="2397437"/>
            <a:ext cx="8016688" cy="2425029"/>
          </a:xfrm>
        </p:spPr>
        <p:txBody>
          <a:bodyPr lIns="0" tIns="0" rIns="0" bIns="0"/>
          <a:lstStyle>
            <a:lvl1pPr marL="16908" marR="62558" indent="0">
              <a:lnSpc>
                <a:spcPts val="1864"/>
              </a:lnSpc>
              <a:spcBef>
                <a:spcPts val="240"/>
              </a:spcBef>
              <a:buNone/>
              <a:defRPr sz="1598">
                <a:latin typeface="Arial" panose="020B0604020202020204" pitchFamily="34" charset="0"/>
                <a:cs typeface="Arial" panose="020B0604020202020204" pitchFamily="34" charset="0"/>
              </a:defRPr>
            </a:lvl1pPr>
            <a:lvl2pPr marL="456503" indent="0">
              <a:buNone/>
              <a:defRPr/>
            </a:lvl2pPr>
            <a:lvl3pPr marL="913006" indent="0">
              <a:buNone/>
              <a:defRPr/>
            </a:lvl3pPr>
            <a:lvl4pPr marL="1369508" indent="0">
              <a:buNone/>
              <a:defRPr/>
            </a:lvl4pPr>
            <a:lvl5pPr marL="1826011" indent="0">
              <a:buNone/>
              <a:defRPr/>
            </a:lvl5pPr>
          </a:lstStyle>
          <a:p>
            <a:pPr marL="12700" marR="46990">
              <a:lnSpc>
                <a:spcPts val="1400"/>
              </a:lnSpc>
              <a:spcBef>
                <a:spcPts val="180"/>
              </a:spcBef>
            </a:pPr>
            <a:r>
              <a:rPr lang="it-IT" sz="1598" dirty="0">
                <a:latin typeface="Arial"/>
                <a:cs typeface="Arial"/>
              </a:rPr>
              <a:t>Testo</a:t>
            </a:r>
          </a:p>
        </p:txBody>
      </p:sp>
      <p:sp>
        <p:nvSpPr>
          <p:cNvPr id="5" name="Segnaposto immagine 4">
            <a:extLst>
              <a:ext uri="{FF2B5EF4-FFF2-40B4-BE49-F238E27FC236}">
                <a16:creationId xmlns:a16="http://schemas.microsoft.com/office/drawing/2014/main" id="{F1C52C47-EF9F-1C53-A573-C678ACD70D90}"/>
              </a:ext>
            </a:extLst>
          </p:cNvPr>
          <p:cNvSpPr>
            <a:spLocks noGrp="1"/>
          </p:cNvSpPr>
          <p:nvPr>
            <p:ph type="pic" sz="quarter" idx="13"/>
          </p:nvPr>
        </p:nvSpPr>
        <p:spPr>
          <a:xfrm>
            <a:off x="9792004" y="2397436"/>
            <a:ext cx="2160000" cy="4460564"/>
          </a:xfrm>
        </p:spPr>
        <p:txBody>
          <a:bodyPr/>
          <a:lstStyle/>
          <a:p>
            <a:endParaRPr lang="it-IT"/>
          </a:p>
        </p:txBody>
      </p:sp>
      <p:sp>
        <p:nvSpPr>
          <p:cNvPr id="13" name="Date Placeholder 3">
            <a:extLst>
              <a:ext uri="{FF2B5EF4-FFF2-40B4-BE49-F238E27FC236}">
                <a16:creationId xmlns:a16="http://schemas.microsoft.com/office/drawing/2014/main" id="{78AE4C12-B546-70F4-607D-8FA13A24C94A}"/>
              </a:ext>
            </a:extLst>
          </p:cNvPr>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8A5B6325-31F9-0A41-B7FA-A6234D4D77B3}" type="datetime1">
              <a:rPr lang="it-IT" smtClean="0"/>
              <a:t>07/09/2026</a:t>
            </a:fld>
            <a:endParaRPr lang="it-IT" dirty="0"/>
          </a:p>
        </p:txBody>
      </p:sp>
      <p:sp>
        <p:nvSpPr>
          <p:cNvPr id="14" name="Footer Placeholder 4">
            <a:extLst>
              <a:ext uri="{FF2B5EF4-FFF2-40B4-BE49-F238E27FC236}">
                <a16:creationId xmlns:a16="http://schemas.microsoft.com/office/drawing/2014/main" id="{BECA449C-15C6-8A9F-B1C5-6884DA6DA52E}"/>
              </a:ext>
            </a:extLst>
          </p:cNvPr>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15" name="Slide Number Placeholder 5">
            <a:extLst>
              <a:ext uri="{FF2B5EF4-FFF2-40B4-BE49-F238E27FC236}">
                <a16:creationId xmlns:a16="http://schemas.microsoft.com/office/drawing/2014/main" id="{B9A50E7F-05F6-5F72-398E-0A7938BC1B94}"/>
              </a:ext>
            </a:extLst>
          </p:cNvPr>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1110021180"/>
      </p:ext>
    </p:extLst>
  </p:cSld>
  <p:clrMapOvr>
    <a:masterClrMapping/>
  </p:clrMapOvr>
</p:sldLayout>
</file>

<file path=ppt/slideLayouts/slideLayout277.xml><?xml version="1.0" encoding="utf-8"?>
<p:sldLayout xmlns:a="http://schemas.openxmlformats.org/drawingml/2006/main" xmlns:r="http://schemas.openxmlformats.org/officeDocument/2006/relationships" xmlns:p="http://schemas.openxmlformats.org/presentationml/2006/main" type="obj" preserve="1">
  <p:cSld name="Titolo e contenut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idx="1"/>
          </p:nvPr>
        </p:nvSpPr>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DAA2152F-7FDA-1640-B06F-424F9976272C}"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989324002"/>
      </p:ext>
    </p:extLst>
  </p:cSld>
  <p:clrMapOvr>
    <a:masterClrMapping/>
  </p:clrMapOvr>
</p:sldLayout>
</file>

<file path=ppt/slideLayouts/slideLayout278.xml><?xml version="1.0" encoding="utf-8"?>
<p:sldLayout xmlns:a="http://schemas.openxmlformats.org/drawingml/2006/main" xmlns:r="http://schemas.openxmlformats.org/officeDocument/2006/relationships" xmlns:p="http://schemas.openxmlformats.org/presentationml/2006/main" type="secHead" preserve="1">
  <p:cSld name="Intestazione sezione">
    <p:spTree>
      <p:nvGrpSpPr>
        <p:cNvPr id="1" name=""/>
        <p:cNvGrpSpPr/>
        <p:nvPr/>
      </p:nvGrpSpPr>
      <p:grpSpPr>
        <a:xfrm>
          <a:off x="0" y="0"/>
          <a:ext cx="0" cy="0"/>
          <a:chOff x="0" y="0"/>
          <a:chExt cx="0" cy="0"/>
        </a:xfrm>
      </p:grpSpPr>
      <p:sp>
        <p:nvSpPr>
          <p:cNvPr id="2" name="Title 1"/>
          <p:cNvSpPr>
            <a:spLocks noGrp="1"/>
          </p:cNvSpPr>
          <p:nvPr>
            <p:ph type="title"/>
          </p:nvPr>
        </p:nvSpPr>
        <p:spPr>
          <a:xfrm>
            <a:off x="831849" y="1709740"/>
            <a:ext cx="10515600" cy="2852737"/>
          </a:xfrm>
        </p:spPr>
        <p:txBody>
          <a:bodyPr anchor="b"/>
          <a:lstStyle>
            <a:lvl1pPr>
              <a:defRPr sz="5991"/>
            </a:lvl1pPr>
          </a:lstStyle>
          <a:p>
            <a:r>
              <a:rPr lang="it-IT"/>
              <a:t>Fare clic per modificare lo stile del titolo dello schema</a:t>
            </a:r>
            <a:endParaRPr lang="en-US" dirty="0"/>
          </a:p>
        </p:txBody>
      </p:sp>
      <p:sp>
        <p:nvSpPr>
          <p:cNvPr id="3" name="Text Placeholder 2"/>
          <p:cNvSpPr>
            <a:spLocks noGrp="1"/>
          </p:cNvSpPr>
          <p:nvPr>
            <p:ph type="body" idx="1"/>
          </p:nvPr>
        </p:nvSpPr>
        <p:spPr>
          <a:xfrm>
            <a:off x="831849" y="4589465"/>
            <a:ext cx="10515600" cy="1500187"/>
          </a:xfrm>
        </p:spPr>
        <p:txBody>
          <a:bodyPr/>
          <a:lstStyle>
            <a:lvl1pPr marL="0" indent="0">
              <a:buNone/>
              <a:defRPr sz="2396">
                <a:solidFill>
                  <a:schemeClr val="tx1">
                    <a:tint val="82000"/>
                  </a:schemeClr>
                </a:solidFill>
              </a:defRPr>
            </a:lvl1pPr>
            <a:lvl2pPr marL="456503" indent="0">
              <a:buNone/>
              <a:defRPr sz="1997">
                <a:solidFill>
                  <a:schemeClr val="tx1">
                    <a:tint val="82000"/>
                  </a:schemeClr>
                </a:solidFill>
              </a:defRPr>
            </a:lvl2pPr>
            <a:lvl3pPr marL="913006" indent="0">
              <a:buNone/>
              <a:defRPr sz="1797">
                <a:solidFill>
                  <a:schemeClr val="tx1">
                    <a:tint val="82000"/>
                  </a:schemeClr>
                </a:solidFill>
              </a:defRPr>
            </a:lvl3pPr>
            <a:lvl4pPr marL="1369508" indent="0">
              <a:buNone/>
              <a:defRPr sz="1598">
                <a:solidFill>
                  <a:schemeClr val="tx1">
                    <a:tint val="82000"/>
                  </a:schemeClr>
                </a:solidFill>
              </a:defRPr>
            </a:lvl4pPr>
            <a:lvl5pPr marL="1826011" indent="0">
              <a:buNone/>
              <a:defRPr sz="1598">
                <a:solidFill>
                  <a:schemeClr val="tx1">
                    <a:tint val="82000"/>
                  </a:schemeClr>
                </a:solidFill>
              </a:defRPr>
            </a:lvl5pPr>
            <a:lvl6pPr marL="2282514" indent="0">
              <a:buNone/>
              <a:defRPr sz="1598">
                <a:solidFill>
                  <a:schemeClr val="tx1">
                    <a:tint val="82000"/>
                  </a:schemeClr>
                </a:solidFill>
              </a:defRPr>
            </a:lvl6pPr>
            <a:lvl7pPr marL="2739017" indent="0">
              <a:buNone/>
              <a:defRPr sz="1598">
                <a:solidFill>
                  <a:schemeClr val="tx1">
                    <a:tint val="82000"/>
                  </a:schemeClr>
                </a:solidFill>
              </a:defRPr>
            </a:lvl7pPr>
            <a:lvl8pPr marL="3195519" indent="0">
              <a:buNone/>
              <a:defRPr sz="1598">
                <a:solidFill>
                  <a:schemeClr val="tx1">
                    <a:tint val="82000"/>
                  </a:schemeClr>
                </a:solidFill>
              </a:defRPr>
            </a:lvl8pPr>
            <a:lvl9pPr marL="3652022" indent="0">
              <a:buNone/>
              <a:defRPr sz="1598">
                <a:solidFill>
                  <a:schemeClr val="tx1">
                    <a:tint val="82000"/>
                  </a:schemeClr>
                </a:solidFill>
              </a:defRPr>
            </a:lvl9pPr>
          </a:lstStyle>
          <a:p>
            <a:pPr lvl="0"/>
            <a:r>
              <a:rPr lang="it-IT"/>
              <a:t>Fare clic per modificare gli stili del testo dello schema</a:t>
            </a:r>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002A6A2A-1D08-2443-A88C-F5FF5EF17AC7}"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75686822"/>
      </p:ext>
    </p:extLst>
  </p:cSld>
  <p:clrMapOvr>
    <a:masterClrMapping/>
  </p:clrMapOvr>
</p:sldLayout>
</file>

<file path=ppt/slideLayouts/slideLayout279.xml><?xml version="1.0" encoding="utf-8"?>
<p:sldLayout xmlns:a="http://schemas.openxmlformats.org/drawingml/2006/main" xmlns:r="http://schemas.openxmlformats.org/officeDocument/2006/relationships" xmlns:p="http://schemas.openxmlformats.org/presentationml/2006/main" type="twoObj" preserve="1">
  <p:cSld name="Due contenuti">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Content Placeholder 2"/>
          <p:cNvSpPr>
            <a:spLocks noGrp="1"/>
          </p:cNvSpPr>
          <p:nvPr>
            <p:ph sz="half" idx="1"/>
          </p:nvPr>
        </p:nvSpPr>
        <p:spPr>
          <a:xfrm>
            <a:off x="838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Content Placeholder 3"/>
          <p:cNvSpPr>
            <a:spLocks noGrp="1"/>
          </p:cNvSpPr>
          <p:nvPr>
            <p:ph sz="half" idx="2"/>
          </p:nvPr>
        </p:nvSpPr>
        <p:spPr>
          <a:xfrm>
            <a:off x="6172200" y="1825625"/>
            <a:ext cx="5181600" cy="435133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7D29CD10-44A0-2A42-BBB8-DDAC56509160}" type="datetime1">
              <a:rPr lang="it-IT" smtClean="0"/>
              <a:t>07/09/2026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4222764049"/>
      </p:ext>
    </p:extLst>
  </p:cSld>
  <p:clrMapOvr>
    <a:masterClrMapping/>
  </p:clrMapOvr>
</p:sldLayout>
</file>

<file path=ppt/slideLayouts/slideLayout280.xml><?xml version="1.0" encoding="utf-8"?>
<p:sldLayout xmlns:a="http://schemas.openxmlformats.org/drawingml/2006/main" xmlns:r="http://schemas.openxmlformats.org/officeDocument/2006/relationships" xmlns:p="http://schemas.openxmlformats.org/presentationml/2006/main" type="twoTxTwoObj" preserve="1">
  <p:cSld name="Confronto">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6"/>
            <a:ext cx="10515600" cy="1325564"/>
          </a:xfrm>
        </p:spPr>
        <p:txBody>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9789" y="1681163"/>
            <a:ext cx="5157787"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4" name="Content Placeholder 3"/>
          <p:cNvSpPr>
            <a:spLocks noGrp="1"/>
          </p:cNvSpPr>
          <p:nvPr>
            <p:ph sz="half" idx="2"/>
          </p:nvPr>
        </p:nvSpPr>
        <p:spPr>
          <a:xfrm>
            <a:off x="839789" y="2505075"/>
            <a:ext cx="5157787"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5" name="Text Placeholder 4"/>
          <p:cNvSpPr>
            <a:spLocks noGrp="1"/>
          </p:cNvSpPr>
          <p:nvPr>
            <p:ph type="body" sz="quarter" idx="3"/>
          </p:nvPr>
        </p:nvSpPr>
        <p:spPr>
          <a:xfrm>
            <a:off x="6172201" y="1681163"/>
            <a:ext cx="5183188" cy="823912"/>
          </a:xfrm>
        </p:spPr>
        <p:txBody>
          <a:bodyPr anchor="b"/>
          <a:lstStyle>
            <a:lvl1pPr marL="0" indent="0">
              <a:buNone/>
              <a:defRPr sz="2396" b="1"/>
            </a:lvl1pPr>
            <a:lvl2pPr marL="456503" indent="0">
              <a:buNone/>
              <a:defRPr sz="1997" b="1"/>
            </a:lvl2pPr>
            <a:lvl3pPr marL="913006" indent="0">
              <a:buNone/>
              <a:defRPr sz="1797" b="1"/>
            </a:lvl3pPr>
            <a:lvl4pPr marL="1369508" indent="0">
              <a:buNone/>
              <a:defRPr sz="1598" b="1"/>
            </a:lvl4pPr>
            <a:lvl5pPr marL="1826011" indent="0">
              <a:buNone/>
              <a:defRPr sz="1598" b="1"/>
            </a:lvl5pPr>
            <a:lvl6pPr marL="2282514" indent="0">
              <a:buNone/>
              <a:defRPr sz="1598" b="1"/>
            </a:lvl6pPr>
            <a:lvl7pPr marL="2739017" indent="0">
              <a:buNone/>
              <a:defRPr sz="1598" b="1"/>
            </a:lvl7pPr>
            <a:lvl8pPr marL="3195519" indent="0">
              <a:buNone/>
              <a:defRPr sz="1598" b="1"/>
            </a:lvl8pPr>
            <a:lvl9pPr marL="3652022" indent="0">
              <a:buNone/>
              <a:defRPr sz="1598" b="1"/>
            </a:lvl9pPr>
          </a:lstStyle>
          <a:p>
            <a:pPr lvl="0"/>
            <a:r>
              <a:rPr lang="it-IT"/>
              <a:t>Fare clic per modificare gli stili del testo dello schema</a:t>
            </a:r>
          </a:p>
        </p:txBody>
      </p:sp>
      <p:sp>
        <p:nvSpPr>
          <p:cNvPr id="6" name="Content Placeholder 5"/>
          <p:cNvSpPr>
            <a:spLocks noGrp="1"/>
          </p:cNvSpPr>
          <p:nvPr>
            <p:ph sz="quarter" idx="4"/>
          </p:nvPr>
        </p:nvSpPr>
        <p:spPr>
          <a:xfrm>
            <a:off x="6172201" y="2505075"/>
            <a:ext cx="5183188" cy="3684588"/>
          </a:xfrm>
        </p:spPr>
        <p:txBody>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7" name="Date Placeholder 6"/>
          <p:cNvSpPr>
            <a:spLocks noGrp="1"/>
          </p:cNvSpPr>
          <p:nvPr>
            <p:ph type="dt" sz="half" idx="10"/>
          </p:nvPr>
        </p:nvSpPr>
        <p:spPr>
          <a:xfrm>
            <a:off x="10207021" y="6356350"/>
            <a:ext cx="1146779" cy="365125"/>
          </a:xfrm>
          <a:prstGeom prst="rect">
            <a:avLst/>
          </a:prstGeom>
        </p:spPr>
        <p:txBody>
          <a:bodyPr/>
          <a:lstStyle/>
          <a:p>
            <a:fld id="{D2D25FB2-7AFE-654F-A4DB-3E49CD595B79}" type="datetime1">
              <a:rPr lang="it-IT" smtClean="0"/>
              <a:t>07/09/2026</a:t>
            </a:fld>
            <a:endParaRPr lang="it-IT"/>
          </a:p>
        </p:txBody>
      </p:sp>
      <p:sp>
        <p:nvSpPr>
          <p:cNvPr id="8" name="Footer Placeholder 7"/>
          <p:cNvSpPr>
            <a:spLocks noGrp="1"/>
          </p:cNvSpPr>
          <p:nvPr>
            <p:ph type="ftr" sz="quarter" idx="11"/>
          </p:nvPr>
        </p:nvSpPr>
        <p:spPr/>
        <p:txBody>
          <a:bodyPr/>
          <a:lstStyle/>
          <a:p>
            <a:endParaRPr lang="it-IT"/>
          </a:p>
        </p:txBody>
      </p:sp>
      <p:sp>
        <p:nvSpPr>
          <p:cNvPr id="9" name="Slide Number Placeholder 8"/>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204467507"/>
      </p:ext>
    </p:extLst>
  </p:cSld>
  <p:clrMapOvr>
    <a:masterClrMapping/>
  </p:clrMapOvr>
</p:sldLayout>
</file>

<file path=ppt/slideLayouts/slideLayout281.xml><?xml version="1.0" encoding="utf-8"?>
<p:sldLayout xmlns:a="http://schemas.openxmlformats.org/drawingml/2006/main" xmlns:r="http://schemas.openxmlformats.org/officeDocument/2006/relationships" xmlns:p="http://schemas.openxmlformats.org/presentationml/2006/main" type="titleOnly" preserve="1">
  <p:cSld name="Solo titolo">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Date Placeholder 2"/>
          <p:cNvSpPr>
            <a:spLocks noGrp="1"/>
          </p:cNvSpPr>
          <p:nvPr>
            <p:ph type="dt" sz="half" idx="10"/>
          </p:nvPr>
        </p:nvSpPr>
        <p:spPr>
          <a:xfrm>
            <a:off x="10207021" y="6356350"/>
            <a:ext cx="1146779" cy="365125"/>
          </a:xfrm>
          <a:prstGeom prst="rect">
            <a:avLst/>
          </a:prstGeom>
        </p:spPr>
        <p:txBody>
          <a:bodyPr/>
          <a:lstStyle/>
          <a:p>
            <a:fld id="{BDBD61BC-EF53-C14A-9BE5-1695476B400A}" type="datetime1">
              <a:rPr lang="it-IT" smtClean="0"/>
              <a:t>07/09/2026</a:t>
            </a:fld>
            <a:endParaRPr lang="it-IT"/>
          </a:p>
        </p:txBody>
      </p:sp>
      <p:sp>
        <p:nvSpPr>
          <p:cNvPr id="4" name="Footer Placeholder 3"/>
          <p:cNvSpPr>
            <a:spLocks noGrp="1"/>
          </p:cNvSpPr>
          <p:nvPr>
            <p:ph type="ftr" sz="quarter" idx="11"/>
          </p:nvPr>
        </p:nvSpPr>
        <p:spPr/>
        <p:txBody>
          <a:bodyPr/>
          <a:lstStyle/>
          <a:p>
            <a:endParaRPr lang="it-IT"/>
          </a:p>
        </p:txBody>
      </p:sp>
      <p:sp>
        <p:nvSpPr>
          <p:cNvPr id="5" name="Slide Number Placeholder 4"/>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2696015374"/>
      </p:ext>
    </p:extLst>
  </p:cSld>
  <p:clrMapOvr>
    <a:masterClrMapping/>
  </p:clrMapOvr>
</p:sldLayout>
</file>

<file path=ppt/slideLayouts/slideLayout282.xml><?xml version="1.0" encoding="utf-8"?>
<p:sldLayout xmlns:a="http://schemas.openxmlformats.org/drawingml/2006/main" xmlns:r="http://schemas.openxmlformats.org/officeDocument/2006/relationships" xmlns:p="http://schemas.openxmlformats.org/presentationml/2006/main" type="blank" preserve="1">
  <p:cSld name="Vuota">
    <p:spTree>
      <p:nvGrpSpPr>
        <p:cNvPr id="1" name=""/>
        <p:cNvGrpSpPr/>
        <p:nvPr/>
      </p:nvGrpSpPr>
      <p:grpSpPr>
        <a:xfrm>
          <a:off x="0" y="0"/>
          <a:ext cx="0" cy="0"/>
          <a:chOff x="0" y="0"/>
          <a:chExt cx="0" cy="0"/>
        </a:xfrm>
      </p:grpSpPr>
    </p:spTree>
    <p:extLst>
      <p:ext uri="{BB962C8B-B14F-4D97-AF65-F5344CB8AC3E}">
        <p14:creationId xmlns:p14="http://schemas.microsoft.com/office/powerpoint/2010/main" val="1709914737"/>
      </p:ext>
    </p:extLst>
  </p:cSld>
  <p:clrMapOvr>
    <a:masterClrMapping/>
  </p:clrMapOvr>
</p:sldLayout>
</file>

<file path=ppt/slideLayouts/slideLayout283.xml><?xml version="1.0" encoding="utf-8"?>
<p:sldLayout xmlns:a="http://schemas.openxmlformats.org/drawingml/2006/main" xmlns:r="http://schemas.openxmlformats.org/officeDocument/2006/relationships" xmlns:p="http://schemas.openxmlformats.org/presentationml/2006/main" type="objTx" preserve="1">
  <p:cSld name="Contenuto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Content Placeholder 2"/>
          <p:cNvSpPr>
            <a:spLocks noGrp="1"/>
          </p:cNvSpPr>
          <p:nvPr>
            <p:ph idx="1"/>
          </p:nvPr>
        </p:nvSpPr>
        <p:spPr>
          <a:xfrm>
            <a:off x="5183188" y="987426"/>
            <a:ext cx="6172200" cy="4873625"/>
          </a:xfrm>
        </p:spPr>
        <p:txBody>
          <a:bodyPr/>
          <a:lstStyle>
            <a:lvl1pPr>
              <a:defRPr sz="3195"/>
            </a:lvl1pPr>
            <a:lvl2pPr>
              <a:defRPr sz="2796"/>
            </a:lvl2pPr>
            <a:lvl3pPr>
              <a:defRPr sz="2396"/>
            </a:lvl3pPr>
            <a:lvl4pPr>
              <a:defRPr sz="1997"/>
            </a:lvl4pPr>
            <a:lvl5pPr>
              <a:defRPr sz="1997"/>
            </a:lvl5pPr>
            <a:lvl6pPr>
              <a:defRPr sz="1997"/>
            </a:lvl6pPr>
            <a:lvl7pPr>
              <a:defRPr sz="1997"/>
            </a:lvl7pPr>
            <a:lvl8pPr>
              <a:defRPr sz="1997"/>
            </a:lvl8pPr>
            <a:lvl9pPr>
              <a:defRPr sz="1997"/>
            </a:lvl9p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D9EC961B-EE2C-AC41-A880-AFCF7A742B29}" type="datetime1">
              <a:rPr lang="it-IT" smtClean="0"/>
              <a:t>07/09/2026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334455524"/>
      </p:ext>
    </p:extLst>
  </p:cSld>
  <p:clrMapOvr>
    <a:masterClrMapping/>
  </p:clrMapOvr>
</p:sldLayout>
</file>

<file path=ppt/slideLayouts/slideLayout284.xml><?xml version="1.0" encoding="utf-8"?>
<p:sldLayout xmlns:a="http://schemas.openxmlformats.org/drawingml/2006/main" xmlns:r="http://schemas.openxmlformats.org/officeDocument/2006/relationships" xmlns:p="http://schemas.openxmlformats.org/presentationml/2006/main" type="picTx" preserve="1">
  <p:cSld name="Immagine con didascalia">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195"/>
            </a:lvl1pPr>
          </a:lstStyle>
          <a:p>
            <a:r>
              <a:rPr lang="it-IT"/>
              <a:t>Fare clic per modificare lo stile del titolo dello schema</a:t>
            </a:r>
            <a:endParaRPr lang="en-US" dirty="0"/>
          </a:p>
        </p:txBody>
      </p:sp>
      <p:sp>
        <p:nvSpPr>
          <p:cNvPr id="3" name="Picture Placeholder 2"/>
          <p:cNvSpPr>
            <a:spLocks noGrp="1" noChangeAspect="1"/>
          </p:cNvSpPr>
          <p:nvPr>
            <p:ph type="pic" idx="1"/>
          </p:nvPr>
        </p:nvSpPr>
        <p:spPr>
          <a:xfrm>
            <a:off x="5183188" y="987426"/>
            <a:ext cx="6172200" cy="4873625"/>
          </a:xfrm>
        </p:spPr>
        <p:txBody>
          <a:bodyPr anchor="t"/>
          <a:lstStyle>
            <a:lvl1pPr marL="0" indent="0">
              <a:buNone/>
              <a:defRPr sz="3195"/>
            </a:lvl1pPr>
            <a:lvl2pPr marL="456503" indent="0">
              <a:buNone/>
              <a:defRPr sz="2796"/>
            </a:lvl2pPr>
            <a:lvl3pPr marL="913006" indent="0">
              <a:buNone/>
              <a:defRPr sz="2396"/>
            </a:lvl3pPr>
            <a:lvl4pPr marL="1369508" indent="0">
              <a:buNone/>
              <a:defRPr sz="1997"/>
            </a:lvl4pPr>
            <a:lvl5pPr marL="1826011" indent="0">
              <a:buNone/>
              <a:defRPr sz="1997"/>
            </a:lvl5pPr>
            <a:lvl6pPr marL="2282514" indent="0">
              <a:buNone/>
              <a:defRPr sz="1997"/>
            </a:lvl6pPr>
            <a:lvl7pPr marL="2739017" indent="0">
              <a:buNone/>
              <a:defRPr sz="1997"/>
            </a:lvl7pPr>
            <a:lvl8pPr marL="3195519" indent="0">
              <a:buNone/>
              <a:defRPr sz="1997"/>
            </a:lvl8pPr>
            <a:lvl9pPr marL="3652022" indent="0">
              <a:buNone/>
              <a:defRPr sz="1997"/>
            </a:lvl9pPr>
          </a:lstStyle>
          <a:p>
            <a:r>
              <a:rPr lang="it-IT"/>
              <a:t>Fare clic sull'icona per inserire un'immagine</a:t>
            </a:r>
            <a:endParaRPr lang="en-US" dirty="0"/>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598"/>
            </a:lvl1pPr>
            <a:lvl2pPr marL="456503" indent="0">
              <a:buNone/>
              <a:defRPr sz="1398"/>
            </a:lvl2pPr>
            <a:lvl3pPr marL="913006" indent="0">
              <a:buNone/>
              <a:defRPr sz="1198"/>
            </a:lvl3pPr>
            <a:lvl4pPr marL="1369508" indent="0">
              <a:buNone/>
              <a:defRPr sz="998"/>
            </a:lvl4pPr>
            <a:lvl5pPr marL="1826011" indent="0">
              <a:buNone/>
              <a:defRPr sz="998"/>
            </a:lvl5pPr>
            <a:lvl6pPr marL="2282514" indent="0">
              <a:buNone/>
              <a:defRPr sz="998"/>
            </a:lvl6pPr>
            <a:lvl7pPr marL="2739017" indent="0">
              <a:buNone/>
              <a:defRPr sz="998"/>
            </a:lvl7pPr>
            <a:lvl8pPr marL="3195519" indent="0">
              <a:buNone/>
              <a:defRPr sz="998"/>
            </a:lvl8pPr>
            <a:lvl9pPr marL="3652022" indent="0">
              <a:buNone/>
              <a:defRPr sz="998"/>
            </a:lvl9pPr>
          </a:lstStyle>
          <a:p>
            <a:pPr lvl="0"/>
            <a:r>
              <a:rPr lang="it-IT"/>
              <a:t>Fare clic per modificare gli stili del testo dello schema</a:t>
            </a:r>
          </a:p>
        </p:txBody>
      </p:sp>
      <p:sp>
        <p:nvSpPr>
          <p:cNvPr id="5" name="Date Placeholder 4"/>
          <p:cNvSpPr>
            <a:spLocks noGrp="1"/>
          </p:cNvSpPr>
          <p:nvPr>
            <p:ph type="dt" sz="half" idx="10"/>
          </p:nvPr>
        </p:nvSpPr>
        <p:spPr>
          <a:xfrm>
            <a:off x="10207021" y="6356350"/>
            <a:ext cx="1146779" cy="365125"/>
          </a:xfrm>
          <a:prstGeom prst="rect">
            <a:avLst/>
          </a:prstGeom>
        </p:spPr>
        <p:txBody>
          <a:bodyPr/>
          <a:lstStyle/>
          <a:p>
            <a:fld id="{461FC899-FEF5-EB4F-9C76-AD12C65FBB7A}" type="datetime1">
              <a:rPr lang="it-IT" smtClean="0"/>
              <a:t>07/09/2026</a:t>
            </a:fld>
            <a:endParaRPr lang="it-IT"/>
          </a:p>
        </p:txBody>
      </p:sp>
      <p:sp>
        <p:nvSpPr>
          <p:cNvPr id="6" name="Footer Placeholder 5"/>
          <p:cNvSpPr>
            <a:spLocks noGrp="1"/>
          </p:cNvSpPr>
          <p:nvPr>
            <p:ph type="ftr" sz="quarter" idx="11"/>
          </p:nvPr>
        </p:nvSpPr>
        <p:spPr/>
        <p:txBody>
          <a:bodyPr/>
          <a:lstStyle/>
          <a:p>
            <a:endParaRPr lang="it-IT"/>
          </a:p>
        </p:txBody>
      </p:sp>
      <p:sp>
        <p:nvSpPr>
          <p:cNvPr id="7" name="Slide Number Placeholder 6"/>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798419554"/>
      </p:ext>
    </p:extLst>
  </p:cSld>
  <p:clrMapOvr>
    <a:masterClrMapping/>
  </p:clrMapOvr>
</p:sldLayout>
</file>

<file path=ppt/slideLayouts/slideLayout285.xml><?xml version="1.0" encoding="utf-8"?>
<p:sldLayout xmlns:a="http://schemas.openxmlformats.org/drawingml/2006/main" xmlns:r="http://schemas.openxmlformats.org/officeDocument/2006/relationships" xmlns:p="http://schemas.openxmlformats.org/presentationml/2006/main" type="vertTx" preserve="1">
  <p:cSld name="Titolo e testo verticale">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ACFD8524-CE43-AF4D-B9C4-E98DD9B47007}"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3595385827"/>
      </p:ext>
    </p:extLst>
  </p:cSld>
  <p:clrMapOvr>
    <a:masterClrMapping/>
  </p:clrMapOvr>
</p:sldLayout>
</file>

<file path=ppt/slideLayouts/slideLayout286.xml><?xml version="1.0" encoding="utf-8"?>
<p:sldLayout xmlns:a="http://schemas.openxmlformats.org/drawingml/2006/main" xmlns:r="http://schemas.openxmlformats.org/officeDocument/2006/relationships" xmlns:p="http://schemas.openxmlformats.org/presentationml/2006/main" type="vertTitleAndTx" preserve="1">
  <p:cSld name="1_Titolo e testo verticale">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1" y="365124"/>
            <a:ext cx="2628900" cy="5811839"/>
          </a:xfrm>
        </p:spPr>
        <p:txBody>
          <a:bodyPr vert="eaVert"/>
          <a:lstStyle/>
          <a:p>
            <a:r>
              <a:rPr lang="it-IT"/>
              <a:t>Fare clic per modificare lo stile del titolo dello schema</a:t>
            </a:r>
            <a:endParaRPr lang="en-US" dirty="0"/>
          </a:p>
        </p:txBody>
      </p:sp>
      <p:sp>
        <p:nvSpPr>
          <p:cNvPr id="3" name="Vertical Text Placeholder 2"/>
          <p:cNvSpPr>
            <a:spLocks noGrp="1"/>
          </p:cNvSpPr>
          <p:nvPr>
            <p:ph type="body" orient="vert" idx="1"/>
          </p:nvPr>
        </p:nvSpPr>
        <p:spPr>
          <a:xfrm>
            <a:off x="838201" y="365124"/>
            <a:ext cx="7734300" cy="5811839"/>
          </a:xfrm>
        </p:spPr>
        <p:txBody>
          <a:bodyPr vert="eaVert"/>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10"/>
          </p:nvPr>
        </p:nvSpPr>
        <p:spPr>
          <a:xfrm>
            <a:off x="10207021" y="6356350"/>
            <a:ext cx="1146779" cy="365125"/>
          </a:xfrm>
          <a:prstGeom prst="rect">
            <a:avLst/>
          </a:prstGeom>
        </p:spPr>
        <p:txBody>
          <a:bodyPr/>
          <a:lstStyle/>
          <a:p>
            <a:fld id="{B659C56F-E988-984E-B7CD-2B68C86597D9}" type="datetime1">
              <a:rPr lang="it-IT" smtClean="0"/>
              <a:t>07/09/2026</a:t>
            </a:fld>
            <a:endParaRPr lang="it-IT"/>
          </a:p>
        </p:txBody>
      </p:sp>
      <p:sp>
        <p:nvSpPr>
          <p:cNvPr id="5" name="Footer Placeholder 4"/>
          <p:cNvSpPr>
            <a:spLocks noGrp="1"/>
          </p:cNvSpPr>
          <p:nvPr>
            <p:ph type="ftr" sz="quarter" idx="11"/>
          </p:nvPr>
        </p:nvSpPr>
        <p:spPr/>
        <p:txBody>
          <a:bodyPr/>
          <a:lstStyle/>
          <a:p>
            <a:endParaRPr lang="it-IT"/>
          </a:p>
        </p:txBody>
      </p:sp>
      <p:sp>
        <p:nvSpPr>
          <p:cNvPr id="6" name="Slide Number Placeholder 5"/>
          <p:cNvSpPr>
            <a:spLocks noGrp="1"/>
          </p:cNvSpPr>
          <p:nvPr>
            <p:ph type="sldNum" sz="quarter" idx="12"/>
          </p:nvPr>
        </p:nvSpPr>
        <p:spPr/>
        <p:txBody>
          <a:bodyPr/>
          <a:lstStyle/>
          <a:p>
            <a:fld id="{3DC449BC-E673-2243-8924-E6398E7E2D4C}" type="slidenum">
              <a:rPr lang="it-IT" smtClean="0"/>
              <a:t>‹N›</a:t>
            </a:fld>
            <a:endParaRPr lang="it-IT"/>
          </a:p>
        </p:txBody>
      </p:sp>
    </p:spTree>
    <p:extLst>
      <p:ext uri="{BB962C8B-B14F-4D97-AF65-F5344CB8AC3E}">
        <p14:creationId xmlns:p14="http://schemas.microsoft.com/office/powerpoint/2010/main" val="1844024744"/>
      </p:ext>
    </p:extLst>
  </p:cSld>
  <p:clrMapOvr>
    <a:masterClrMapping/>
  </p:clrMapOvr>
</p:sldLayout>
</file>

<file path=ppt/slideLayouts/slideLayout287.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8"/>
            <a:ext cx="9144000" cy="2952751"/>
          </a:xfrm>
        </p:spPr>
        <p:txBody>
          <a:bodyPr lIns="0" tIns="0" rIns="0" bIns="0" anchor="b">
            <a:noAutofit/>
          </a:bodyPr>
          <a:lstStyle>
            <a:lvl1pPr marL="0" indent="0">
              <a:buNone/>
              <a:defRPr sz="6390"/>
            </a:lvl1pPr>
            <a:lvl2pPr>
              <a:defRPr sz="6390"/>
            </a:lvl2pPr>
            <a:lvl3pPr>
              <a:defRPr sz="6390"/>
            </a:lvl3pPr>
            <a:lvl4pPr>
              <a:defRPr sz="6390"/>
            </a:lvl4pPr>
            <a:lvl5pPr>
              <a:defRPr sz="639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124003697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88.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58"/>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2816903886"/>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89.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2"/>
            <a:ext cx="8593667" cy="355258"/>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5" y="6297858"/>
            <a:ext cx="367181"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9"/>
            <a:ext cx="11523133" cy="4612388"/>
          </a:xfrm>
        </p:spPr>
        <p:txBody>
          <a:bodyPr lIns="0" tIns="0" rIns="0" bIns="0" anchor="t" anchorCtr="0">
            <a:normAutofit/>
          </a:bodyPr>
          <a:lstStyle>
            <a:lvl1pPr algn="l">
              <a:lnSpc>
                <a:spcPct val="100000"/>
              </a:lnSpc>
              <a:defRPr sz="585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732" tIns="60866" rIns="121732" bIns="60866" rtlCol="0" anchor="b">
            <a:normAutofit/>
          </a:bodyPr>
          <a:lstStyle/>
          <a:p>
            <a:pPr algn="l"/>
            <a:endParaRPr lang="it-IT" sz="2396"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261493975"/>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290.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1" y="6263020"/>
            <a:ext cx="897059" cy="402130"/>
          </a:xfrm>
          <a:prstGeom prst="rect">
            <a:avLst/>
          </a:prstGeom>
        </p:spPr>
      </p:pic>
    </p:spTree>
    <p:extLst>
      <p:ext uri="{BB962C8B-B14F-4D97-AF65-F5344CB8AC3E}">
        <p14:creationId xmlns:p14="http://schemas.microsoft.com/office/powerpoint/2010/main" val="257677706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91.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2"/>
            <a:ext cx="4224867" cy="4612388"/>
          </a:xfrm>
        </p:spPr>
        <p:txBody>
          <a:bodyPr lIns="0" tIns="0" rIns="0" bIns="0" anchor="t" anchorCtr="0">
            <a:normAutofit/>
          </a:bodyPr>
          <a:lstStyle>
            <a:lvl1pPr algn="l">
              <a:lnSpc>
                <a:spcPct val="100000"/>
              </a:lnSpc>
              <a:spcBef>
                <a:spcPts val="799"/>
              </a:spcBef>
              <a:spcAft>
                <a:spcPts val="799"/>
              </a:spcAft>
              <a:defRPr sz="1864"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0">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316837854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292.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0"/>
            <a:ext cx="3395133" cy="2285337"/>
          </a:xfrm>
          <a:prstGeom prst="rect">
            <a:avLst/>
          </a:prstGeom>
        </p:spPr>
        <p:txBody>
          <a:bodyPr vert="horz" wrap="none" lIns="121732" tIns="60866" rIns="121732" bIns="60866" rtlCol="0" anchor="b">
            <a:normAutofit/>
          </a:bodyPr>
          <a:lstStyle/>
          <a:p>
            <a:pPr algn="l"/>
            <a:endParaRPr lang="it-IT" sz="2396"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lIns="0" tIns="0" rIns="0" bIns="0" anchor="b" anchorCtr="0">
            <a:noAutofit/>
          </a:bodyPr>
          <a:lstStyle>
            <a:lvl1pPr algn="l">
              <a:lnSpc>
                <a:spcPct val="100000"/>
              </a:lnSpc>
              <a:defRPr sz="1198"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8"/>
          </a:xfrm>
        </p:spPr>
        <p:txBody>
          <a:bodyPr lIns="0" tIns="0" rIns="0" bIns="0"/>
          <a:lstStyle>
            <a:lvl1pPr marL="0" indent="0">
              <a:buNone/>
              <a:defRPr lang="it-IT" sz="2130"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Tree>
    <p:extLst>
      <p:ext uri="{BB962C8B-B14F-4D97-AF65-F5344CB8AC3E}">
        <p14:creationId xmlns:p14="http://schemas.microsoft.com/office/powerpoint/2010/main" val="362882409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293.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3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4" y="6118578"/>
            <a:ext cx="4353277" cy="381706"/>
          </a:xfrm>
          <a:prstGeom prst="rect">
            <a:avLst/>
          </a:prstGeom>
        </p:spPr>
        <p:txBody>
          <a:bodyPr vert="horz" lIns="121732" tIns="60866" rIns="121732" bIns="60866"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598" dirty="0">
                <a:latin typeface="Univers Condensed" panose="020B0506020202050204" pitchFamily="34" charset="0"/>
                <a:cs typeface="Arial" panose="020B0604020202020204" pitchFamily="34" charset="0"/>
              </a:rPr>
            </a:br>
            <a:r>
              <a:rPr lang="it-IT" sz="1598"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5" y="2188605"/>
            <a:ext cx="8666132" cy="1490671"/>
          </a:xfrm>
          <a:prstGeom prst="rect">
            <a:avLst/>
          </a:prstGeom>
        </p:spPr>
        <p:txBody>
          <a:bodyPr vert="horz" wrap="square" lIns="0" tIns="60866" rIns="0" bIns="60866" rtlCol="0" anchor="b">
            <a:normAutofit/>
          </a:bodyPr>
          <a:lstStyle/>
          <a:p>
            <a:pPr algn="l"/>
            <a:r>
              <a:rPr lang="it-IT" sz="5325"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2"/>
            <a:ext cx="1349612" cy="605000"/>
          </a:xfrm>
          <a:prstGeom prst="rect">
            <a:avLst/>
          </a:prstGeom>
        </p:spPr>
      </p:pic>
    </p:spTree>
    <p:extLst>
      <p:ext uri="{BB962C8B-B14F-4D97-AF65-F5344CB8AC3E}">
        <p14:creationId xmlns:p14="http://schemas.microsoft.com/office/powerpoint/2010/main" val="172342136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294.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524"/>
            <a:ext cx="10515600" cy="700769"/>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478162137"/>
      </p:ext>
    </p:extLst>
  </p:cSld>
  <p:clrMapOvr>
    <a:masterClrMapping/>
  </p:clrMapOvr>
</p:sldLayout>
</file>

<file path=ppt/slideLayouts/slideLayout295.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4">
                <a:solidFill>
                  <a:schemeClr val="accent3"/>
                </a:solidFill>
              </a:defRPr>
            </a:lvl1pPr>
            <a:lvl2pPr marL="608656" indent="0" algn="ctr">
              <a:buNone/>
              <a:defRPr>
                <a:solidFill>
                  <a:schemeClr val="tx1">
                    <a:tint val="75000"/>
                  </a:schemeClr>
                </a:solidFill>
              </a:defRPr>
            </a:lvl2pPr>
            <a:lvl3pPr marL="1217311" indent="0" algn="ctr">
              <a:buNone/>
              <a:defRPr>
                <a:solidFill>
                  <a:schemeClr val="tx1">
                    <a:tint val="75000"/>
                  </a:schemeClr>
                </a:solidFill>
              </a:defRPr>
            </a:lvl3pPr>
            <a:lvl4pPr marL="1825966" indent="0" algn="ctr">
              <a:buNone/>
              <a:defRPr>
                <a:solidFill>
                  <a:schemeClr val="tx1">
                    <a:tint val="75000"/>
                  </a:schemeClr>
                </a:solidFill>
              </a:defRPr>
            </a:lvl4pPr>
            <a:lvl5pPr marL="2434620" indent="0" algn="ctr">
              <a:buNone/>
              <a:defRPr>
                <a:solidFill>
                  <a:schemeClr val="tx1">
                    <a:tint val="75000"/>
                  </a:schemeClr>
                </a:solidFill>
              </a:defRPr>
            </a:lvl5pPr>
            <a:lvl6pPr marL="3043276" indent="0" algn="ctr">
              <a:buNone/>
              <a:defRPr>
                <a:solidFill>
                  <a:schemeClr val="tx1">
                    <a:tint val="75000"/>
                  </a:schemeClr>
                </a:solidFill>
              </a:defRPr>
            </a:lvl6pPr>
            <a:lvl7pPr marL="3651932" indent="0" algn="ctr">
              <a:buNone/>
              <a:defRPr>
                <a:solidFill>
                  <a:schemeClr val="tx1">
                    <a:tint val="75000"/>
                  </a:schemeClr>
                </a:solidFill>
              </a:defRPr>
            </a:lvl7pPr>
            <a:lvl8pPr marL="4260586" indent="0" algn="ctr">
              <a:buNone/>
              <a:defRPr>
                <a:solidFill>
                  <a:schemeClr val="tx1">
                    <a:tint val="75000"/>
                  </a:schemeClr>
                </a:solidFill>
              </a:defRPr>
            </a:lvl8pPr>
            <a:lvl9pPr marL="4869242"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7"/>
            <a:ext cx="6288075" cy="533479"/>
          </a:xfrm>
        </p:spPr>
        <p:txBody>
          <a:bodyPr/>
          <a:lstStyle>
            <a:lvl1pPr algn="l">
              <a:defRPr sz="2663">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1190818584"/>
      </p:ext>
    </p:extLst>
  </p:cSld>
  <p:clrMapOvr>
    <a:overrideClrMapping bg1="lt1" tx1="dk1" bg2="lt2" tx2="dk2" accent1="accent1" accent2="accent2" accent3="accent3" accent4="accent4" accent5="accent5" accent6="accent6" hlink="hlink" folHlink="folHlink"/>
  </p:clrMapOvr>
</p:sldLayout>
</file>

<file path=ppt/slideLayouts/slideLayout296.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558730428"/>
      </p:ext>
    </p:extLst>
  </p:cSld>
  <p:clrMapOvr>
    <a:overrideClrMapping bg1="lt1" tx1="dk1" bg2="lt2" tx2="dk2" accent1="accent1" accent2="accent2" accent3="accent3" accent4="accent4" accent5="accent5" accent6="accent6" hlink="hlink" folHlink="folHlink"/>
  </p:clrMapOvr>
</p:sldLayout>
</file>

<file path=ppt/slideLayouts/slideLayout297.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3792727652"/>
      </p:ext>
    </p:extLst>
  </p:cSld>
  <p:clrMapOvr>
    <a:masterClrMapping/>
  </p:clrMapOvr>
</p:sldLayout>
</file>

<file path=ppt/slideLayouts/slideLayout298.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2"/>
            <a:ext cx="9144000" cy="2387601"/>
          </a:xfrm>
        </p:spPr>
        <p:txBody>
          <a:bodyPr anchor="b"/>
          <a:lstStyle>
            <a:lvl1pPr algn="ctr">
              <a:defRPr sz="5991"/>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396"/>
            </a:lvl1pPr>
            <a:lvl2pPr marL="456503" indent="0" algn="ctr">
              <a:buNone/>
              <a:defRPr sz="1997"/>
            </a:lvl2pPr>
            <a:lvl3pPr marL="913006" indent="0" algn="ctr">
              <a:buNone/>
              <a:defRPr sz="1797"/>
            </a:lvl3pPr>
            <a:lvl4pPr marL="1369508" indent="0" algn="ctr">
              <a:buNone/>
              <a:defRPr sz="1598"/>
            </a:lvl4pPr>
            <a:lvl5pPr marL="1826011" indent="0" algn="ctr">
              <a:buNone/>
              <a:defRPr sz="1598"/>
            </a:lvl5pPr>
            <a:lvl6pPr marL="2282514" indent="0" algn="ctr">
              <a:buNone/>
              <a:defRPr sz="1598"/>
            </a:lvl6pPr>
            <a:lvl7pPr marL="2739017" indent="0" algn="ctr">
              <a:buNone/>
              <a:defRPr sz="1598"/>
            </a:lvl7pPr>
            <a:lvl8pPr marL="3195519" indent="0" algn="ctr">
              <a:buNone/>
              <a:defRPr sz="1598"/>
            </a:lvl8pPr>
            <a:lvl9pPr marL="3652022" indent="0" algn="ctr">
              <a:buNone/>
              <a:defRPr sz="1598"/>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3797670039"/>
      </p:ext>
    </p:extLst>
  </p:cSld>
  <p:clrMapOvr>
    <a:masterClrMapping/>
  </p:clrMapOvr>
</p:sldLayout>
</file>

<file path=ppt/slideLayouts/slideLayout299.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Tree>
    <p:extLst>
      <p:ext uri="{BB962C8B-B14F-4D97-AF65-F5344CB8AC3E}">
        <p14:creationId xmlns:p14="http://schemas.microsoft.com/office/powerpoint/2010/main" val="1579480543"/>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0.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9" y="6345684"/>
            <a:ext cx="879327" cy="394181"/>
          </a:xfrm>
          <a:prstGeom prst="rect">
            <a:avLst/>
          </a:prstGeom>
        </p:spPr>
      </p:pic>
    </p:spTree>
    <p:extLst>
      <p:ext uri="{BB962C8B-B14F-4D97-AF65-F5344CB8AC3E}">
        <p14:creationId xmlns:p14="http://schemas.microsoft.com/office/powerpoint/2010/main" val="167468253"/>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01.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2"/>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1"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1"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3" y="3"/>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392"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195"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70"/>
            <a:ext cx="9144000" cy="2952751"/>
          </a:xfrm>
          <a:prstGeom prst="rect">
            <a:avLst/>
          </a:prstGeom>
        </p:spPr>
        <p:txBody>
          <a:bodyPr vert="horz" lIns="0" tIns="0" rIns="0" bIns="0" rtlCol="0" anchor="b">
            <a:noAutofit/>
          </a:bodyPr>
          <a:lstStyle>
            <a:lvl1pPr>
              <a:defRPr lang="en-US" sz="6390" b="0" dirty="0">
                <a:solidFill>
                  <a:schemeClr val="tx1"/>
                </a:solidFill>
                <a:latin typeface="Univers Condensed" panose="020B0506020202050204" pitchFamily="34" charset="0"/>
                <a:ea typeface="+mj-ea"/>
                <a:cs typeface="+mj-cs"/>
              </a:defRPr>
            </a:lvl1pPr>
          </a:lstStyle>
          <a:p>
            <a:pPr marL="0" lvl="0" indent="0">
              <a:lnSpc>
                <a:spcPct val="110000"/>
              </a:lnSpc>
              <a:spcBef>
                <a:spcPts val="599"/>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5000"/>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399"/>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3218034435"/>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02.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1"/>
            <a:ext cx="4016120" cy="307905"/>
          </a:xfrm>
        </p:spPr>
        <p:txBody>
          <a:bodyPr lIns="0" tIns="0" rIns="0" bIns="0"/>
          <a:lstStyle>
            <a:lvl1pPr>
              <a:defRPr sz="1998"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9"/>
            <a:ext cx="9576072" cy="307905"/>
          </a:xfrm>
        </p:spPr>
        <p:txBody>
          <a:bodyPr lIns="0" tIns="0" rIns="0" bIns="0"/>
          <a:lstStyle>
            <a:lvl1pPr>
              <a:defRPr sz="1998"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1" b="0" i="0">
                <a:solidFill>
                  <a:schemeClr val="tx1"/>
                </a:solidFill>
                <a:latin typeface="Univers Condensed" panose="020B0506020202050204" pitchFamily="34" charset="0"/>
                <a:cs typeface="Arial"/>
              </a:defRPr>
            </a:lvl1pPr>
          </a:lstStyle>
          <a:p>
            <a:pPr marL="23067">
              <a:lnSpc>
                <a:spcPts val="1438"/>
              </a:lnSpc>
            </a:pPr>
            <a:fld id="{81D60167-4931-47E6-BA6A-407CBD079E47}" type="slidenum">
              <a:rPr lang="it-IT" spc="-31" smtClean="0">
                <a:solidFill>
                  <a:srgbClr val="FFFFFF"/>
                </a:solidFill>
              </a:rPr>
              <a:pPr marL="23067">
                <a:lnSpc>
                  <a:spcPts val="1438"/>
                </a:lnSpc>
              </a:pPr>
              <a:t>‹N›</a:t>
            </a:fld>
            <a:endParaRPr lang="it-IT" spc="-31" dirty="0">
              <a:solidFill>
                <a:srgbClr val="FFFFFF"/>
              </a:solidFill>
            </a:endParaRPr>
          </a:p>
        </p:txBody>
      </p:sp>
    </p:spTree>
    <p:extLst>
      <p:ext uri="{BB962C8B-B14F-4D97-AF65-F5344CB8AC3E}">
        <p14:creationId xmlns:p14="http://schemas.microsoft.com/office/powerpoint/2010/main" val="2466693381"/>
      </p:ext>
    </p:extLst>
  </p:cSld>
  <p:clrMapOvr>
    <a:masterClrMapping/>
  </p:clrMapOvr>
</p:sldLayout>
</file>

<file path=ppt/slideLayouts/slideLayout303.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Univers Condensed" panose="020B050602020205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7"/>
            <a:ext cx="9144000" cy="2952751"/>
          </a:xfrm>
        </p:spPr>
        <p:txBody>
          <a:bodyPr lIns="0" tIns="0" rIns="0" bIns="0" anchor="b">
            <a:noAutofit/>
          </a:bodyPr>
          <a:lstStyle>
            <a:lvl1pPr marL="0" indent="0">
              <a:buNone/>
              <a:defRPr sz="6400"/>
            </a:lvl1pPr>
            <a:lvl2pPr>
              <a:defRPr sz="6400"/>
            </a:lvl2pPr>
            <a:lvl3pPr>
              <a:defRPr sz="6400"/>
            </a:lvl3pPr>
            <a:lvl4pPr>
              <a:defRPr sz="6400"/>
            </a:lvl4pPr>
            <a:lvl5pPr>
              <a:defRPr sz="6400"/>
            </a:lvl5pPr>
          </a:lstStyle>
          <a:p>
            <a:pPr lvl="0"/>
            <a:r>
              <a:rPr lang="it-IT" dirty="0"/>
              <a:t>Titolo al massimo di tre righe</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139908347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04.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5"/>
            <a:ext cx="9144000" cy="454459"/>
          </a:xfrm>
        </p:spPr>
        <p:txBody>
          <a:bodyPr lIns="0" tIns="0" rIns="0" bIns="0" anchor="t" anchorCtr="0">
            <a:noAutofit/>
          </a:bodyPr>
          <a:lstStyle>
            <a:lvl1pPr marL="0" indent="0" algn="l">
              <a:buNone/>
              <a:defRPr sz="3200"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lgn="ctr">
              <a:buNone/>
              <a:defRPr sz="2000"/>
            </a:lvl2pPr>
            <a:lvl3pPr marL="914377" indent="0" algn="ctr">
              <a:buNone/>
              <a:defRPr sz="1800"/>
            </a:lvl3pPr>
            <a:lvl4pPr marL="1371566" indent="0" algn="ctr">
              <a:buNone/>
              <a:defRPr sz="1600"/>
            </a:lvl4pPr>
            <a:lvl5pPr marL="1828754" indent="0" algn="ctr">
              <a:buNone/>
              <a:defRPr sz="1600"/>
            </a:lvl5pPr>
            <a:lvl6pPr marL="2285943" indent="0" algn="ctr">
              <a:buNone/>
              <a:defRPr sz="1600"/>
            </a:lvl6pPr>
            <a:lvl7pPr marL="2743131" indent="0" algn="ctr">
              <a:buNone/>
              <a:defRPr sz="1600"/>
            </a:lvl7pPr>
            <a:lvl8pPr marL="3200320" indent="0" algn="ctr">
              <a:buNone/>
              <a:defRPr sz="1600"/>
            </a:lvl8pPr>
            <a:lvl9pPr marL="3657509" indent="0" algn="ctr">
              <a:buNone/>
              <a:defRPr sz="1600"/>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67"/>
            </a:lvl1pPr>
          </a:lstStyle>
          <a:p>
            <a:pPr lvl="0"/>
            <a:r>
              <a:rPr lang="it-IT" dirty="0"/>
              <a:t>Titolo del divisore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1149333058"/>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05.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0"/>
            <a:ext cx="8593667" cy="355259"/>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4" y="6297858"/>
            <a:ext cx="367181"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409528"/>
            <a:ext cx="11523133" cy="4612389"/>
          </a:xfrm>
        </p:spPr>
        <p:txBody>
          <a:bodyPr lIns="0" tIns="0" rIns="0" bIns="0" anchor="t" anchorCtr="0">
            <a:normAutofit/>
          </a:bodyPr>
          <a:lstStyle>
            <a:lvl1pPr algn="l">
              <a:lnSpc>
                <a:spcPct val="100000"/>
              </a:lnSpc>
              <a:defRPr sz="5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920" tIns="60960" rIns="121920" bIns="60960" rtlCol="0" anchor="b">
            <a:normAutofit/>
          </a:bodyPr>
          <a:lstStyle/>
          <a:p>
            <a:pPr algn="l"/>
            <a:endParaRPr lang="it-IT" sz="2400"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4027778227"/>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06.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896600" y="6263019"/>
            <a:ext cx="897059" cy="402130"/>
          </a:xfrm>
          <a:prstGeom prst="rect">
            <a:avLst/>
          </a:prstGeom>
        </p:spPr>
      </p:pic>
    </p:spTree>
    <p:extLst>
      <p:ext uri="{BB962C8B-B14F-4D97-AF65-F5344CB8AC3E}">
        <p14:creationId xmlns:p14="http://schemas.microsoft.com/office/powerpoint/2010/main" val="135715885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07.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5" y="1536001"/>
            <a:ext cx="4224867" cy="4612388"/>
          </a:xfrm>
        </p:spPr>
        <p:txBody>
          <a:bodyPr lIns="0" tIns="0" rIns="0" bIns="0" anchor="t" anchorCtr="0">
            <a:normAutofit/>
          </a:bodyPr>
          <a:lstStyle>
            <a:lvl1pPr algn="l">
              <a:lnSpc>
                <a:spcPct val="100000"/>
              </a:lnSpc>
              <a:spcBef>
                <a:spcPts val="800"/>
              </a:spcBef>
              <a:spcAft>
                <a:spcPts val="800"/>
              </a:spcAft>
              <a:defRPr sz="18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3">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796018570"/>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08.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19"/>
            <a:ext cx="8593667" cy="383115"/>
          </a:xfrm>
        </p:spPr>
        <p:txBody>
          <a:bodyPr lIns="0" tIns="0" rIns="0" bIns="0" anchor="t" anchorCtr="0">
            <a:norm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4" y="3429000"/>
            <a:ext cx="3395133" cy="2285337"/>
          </a:xfrm>
          <a:prstGeom prst="rect">
            <a:avLst/>
          </a:prstGeom>
        </p:spPr>
        <p:txBody>
          <a:bodyPr vert="horz" wrap="none" lIns="121920" tIns="60960" rIns="121920" bIns="60960" rtlCol="0" anchor="b">
            <a:normAutofit/>
          </a:bodyPr>
          <a:lstStyle/>
          <a:p>
            <a:pPr algn="l"/>
            <a:endParaRPr lang="it-IT" sz="2400"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4" y="1532965"/>
            <a:ext cx="2734733" cy="4488953"/>
          </a:xfrm>
        </p:spPr>
        <p:txBody>
          <a:bodyPr lIns="0" tIns="0" rIns="0" bIns="0" anchor="b" anchorCtr="0">
            <a:noAutofit/>
          </a:bodyPr>
          <a:lstStyle>
            <a:lvl1pPr algn="l">
              <a:lnSpc>
                <a:spcPct val="100000"/>
              </a:lnSpc>
              <a:defRPr sz="1200"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lvl1pPr>
              <a:defRPr/>
            </a:lvl1p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4"/>
            <a:ext cx="8593667" cy="374649"/>
          </a:xfrm>
        </p:spPr>
        <p:txBody>
          <a:bodyPr lIns="0" tIns="0" rIns="0" bIns="0"/>
          <a:lstStyle>
            <a:lvl1pPr marL="0" indent="0">
              <a:buNone/>
              <a:defRPr lang="it-IT" sz="2133" b="0" i="0" kern="1200" dirty="0">
                <a:solidFill>
                  <a:schemeClr val="accent6"/>
                </a:solidFill>
                <a:latin typeface="Univers Condensed" panose="020B050602020205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503722" y="6086901"/>
            <a:ext cx="1289937" cy="578248"/>
          </a:xfrm>
          <a:prstGeom prst="rect">
            <a:avLst/>
          </a:prstGeom>
        </p:spPr>
      </p:pic>
    </p:spTree>
    <p:extLst>
      <p:ext uri="{BB962C8B-B14F-4D97-AF65-F5344CB8AC3E}">
        <p14:creationId xmlns:p14="http://schemas.microsoft.com/office/powerpoint/2010/main" val="3036400787"/>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09.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29"/>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5"/>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3" y="6118577"/>
            <a:ext cx="4353277" cy="381705"/>
          </a:xfrm>
          <a:prstGeom prst="rect">
            <a:avLst/>
          </a:prstGeom>
        </p:spPr>
        <p:txBody>
          <a:bodyPr vert="horz" lIns="121920" tIns="60960" rIns="121920" bIns="60960"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br>
              <a:rPr lang="it-IT" sz="1600" dirty="0">
                <a:latin typeface="Univers Condensed" panose="020B0506020202050204" pitchFamily="34" charset="0"/>
                <a:cs typeface="Arial" panose="020B0604020202020204" pitchFamily="34" charset="0"/>
              </a:rPr>
            </a:br>
            <a:r>
              <a:rPr lang="it-IT" sz="1600" dirty="0">
                <a:latin typeface="Univers Condensed" panose="020B050602020205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4" y="2188604"/>
            <a:ext cx="8666132" cy="1490672"/>
          </a:xfrm>
          <a:prstGeom prst="rect">
            <a:avLst/>
          </a:prstGeom>
        </p:spPr>
        <p:txBody>
          <a:bodyPr vert="horz" wrap="square" lIns="0" tIns="60960" rIns="0" bIns="60960" rtlCol="0" anchor="b">
            <a:normAutofit/>
          </a:bodyPr>
          <a:lstStyle/>
          <a:p>
            <a:pPr algn="l"/>
            <a:r>
              <a:rPr lang="it-IT" sz="5333" dirty="0">
                <a:latin typeface="Univers Condensed" panose="020B0506020202050204" pitchFamily="34" charset="0"/>
              </a:rPr>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5" y="578151"/>
            <a:ext cx="1349612" cy="604999"/>
          </a:xfrm>
          <a:prstGeom prst="rect">
            <a:avLst/>
          </a:prstGeom>
        </p:spPr>
      </p:pic>
    </p:spTree>
    <p:extLst>
      <p:ext uri="{BB962C8B-B14F-4D97-AF65-F5344CB8AC3E}">
        <p14:creationId xmlns:p14="http://schemas.microsoft.com/office/powerpoint/2010/main" val="4113434659"/>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10.xml><?xml version="1.0" encoding="utf-8"?>
<p:sldLayout xmlns:a="http://schemas.openxmlformats.org/drawingml/2006/main" xmlns:r="http://schemas.openxmlformats.org/officeDocument/2006/relationships" xmlns:p="http://schemas.openxmlformats.org/presentationml/2006/main" type="titleOnly">
  <p:cSld name="Solo titolo">
    <p:spTree>
      <p:nvGrpSpPr>
        <p:cNvPr id="1" name=""/>
        <p:cNvGrpSpPr/>
        <p:nvPr/>
      </p:nvGrpSpPr>
      <p:grpSpPr>
        <a:xfrm>
          <a:off x="0" y="0"/>
          <a:ext cx="0" cy="0"/>
          <a:chOff x="0" y="0"/>
          <a:chExt cx="0" cy="0"/>
        </a:xfrm>
      </p:grpSpPr>
      <p:sp>
        <p:nvSpPr>
          <p:cNvPr id="2" name="Titolo 1"/>
          <p:cNvSpPr>
            <a:spLocks noGrp="1"/>
          </p:cNvSpPr>
          <p:nvPr>
            <p:ph type="title"/>
          </p:nvPr>
        </p:nvSpPr>
        <p:spPr>
          <a:xfrm>
            <a:off x="838200" y="677041"/>
            <a:ext cx="10515600" cy="701731"/>
          </a:xfrm>
          <a:noFill/>
        </p:spPr>
        <p:txBody>
          <a:bodyPr wrap="square" rtlCol="0">
            <a:spAutoFit/>
          </a:bodyPr>
          <a:lstStyle>
            <a:lvl1pPr>
              <a:defRPr lang="it-IT"/>
            </a:lvl1pPr>
          </a:lstStyle>
          <a:p>
            <a:pPr lvl="0" algn="l"/>
            <a:r>
              <a:rPr lang="it-IT" dirty="0"/>
              <a:t>Fare clic per modificare stile</a:t>
            </a:r>
          </a:p>
        </p:txBody>
      </p:sp>
      <p:sp>
        <p:nvSpPr>
          <p:cNvPr id="3" name="Segnaposto data 2"/>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4" name="Segnaposto piè di pagina 3"/>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5" name="Segnaposto numero diapositiva 4"/>
          <p:cNvSpPr>
            <a:spLocks noGrp="1"/>
          </p:cNvSpPr>
          <p:nvPr>
            <p:ph type="sldNum" sz="quarter" idx="12"/>
          </p:nvPr>
        </p:nvSpPr>
        <p:spPr/>
        <p:txBody>
          <a:bodyPr/>
          <a:lstStyle>
            <a:lvl1pPr>
              <a:defRPr/>
            </a:lvl1pPr>
          </a:lstStyle>
          <a:p>
            <a:fld id="{2FC0DA8F-5333-404C-B1A3-89924F4629AA}" type="slidenum">
              <a:rPr lang="it-IT" smtClean="0"/>
              <a:pPr/>
              <a:t>‹N›</a:t>
            </a:fld>
            <a:endParaRPr lang="it-IT" dirty="0"/>
          </a:p>
        </p:txBody>
      </p:sp>
      <p:cxnSp>
        <p:nvCxnSpPr>
          <p:cNvPr id="10" name="Connettore 1 9"/>
          <p:cNvCxnSpPr/>
          <p:nvPr userDrawn="1"/>
        </p:nvCxnSpPr>
        <p:spPr>
          <a:xfrm>
            <a:off x="0" y="1220755"/>
            <a:ext cx="12192000" cy="0"/>
          </a:xfrm>
          <a:prstGeom prst="line">
            <a:avLst/>
          </a:prstGeom>
          <a:ln w="6350" cmpd="sng">
            <a:gradFill flip="none" rotWithShape="1">
              <a:gsLst>
                <a:gs pos="51000">
                  <a:schemeClr val="accent5"/>
                </a:gs>
                <a:gs pos="100000">
                  <a:schemeClr val="accent6"/>
                </a:gs>
                <a:gs pos="0">
                  <a:schemeClr val="accent6"/>
                </a:gs>
              </a:gsLst>
              <a:lin ang="0" scaled="1"/>
              <a:tileRect/>
            </a:gradFill>
          </a:ln>
          <a:effectLst/>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428950851"/>
      </p:ext>
    </p:extLst>
  </p:cSld>
  <p:clrMapOvr>
    <a:masterClrMapping/>
  </p:clrMapOvr>
</p:sldLayout>
</file>

<file path=ppt/slideLayouts/slideLayout311.xml><?xml version="1.0" encoding="utf-8"?>
<p:sldLayout xmlns:a="http://schemas.openxmlformats.org/drawingml/2006/main" xmlns:r="http://schemas.openxmlformats.org/officeDocument/2006/relationships" xmlns:p="http://schemas.openxmlformats.org/presentationml/2006/main" showMasterSp="0" userDrawn="1">
  <p:cSld name="1_Intestazione CERCHI">
    <p:spTree>
      <p:nvGrpSpPr>
        <p:cNvPr id="1" name=""/>
        <p:cNvGrpSpPr/>
        <p:nvPr/>
      </p:nvGrpSpPr>
      <p:grpSpPr>
        <a:xfrm>
          <a:off x="0" y="0"/>
          <a:ext cx="0" cy="0"/>
          <a:chOff x="0" y="0"/>
          <a:chExt cx="0" cy="0"/>
        </a:xfrm>
      </p:grpSpPr>
      <p:pic>
        <p:nvPicPr>
          <p:cNvPr id="4" name="Immagine 5"/>
          <p:cNvPicPr>
            <a:picLocks noChangeAspect="1"/>
          </p:cNvPicPr>
          <p:nvPr userDrawn="1"/>
        </p:nvPicPr>
        <p:blipFill>
          <a:blip r:embed="rId2" cstate="email">
            <a:extLst>
              <a:ext uri="{28A0092B-C50C-407E-A947-70E740481C1C}">
                <a14:useLocalDpi xmlns:a14="http://schemas.microsoft.com/office/drawing/2010/main" val="0"/>
              </a:ext>
            </a:extLst>
          </a:blip>
          <a:srcRect/>
          <a:stretch>
            <a:fillRect/>
          </a:stretch>
        </p:blipFill>
        <p:spPr bwMode="auto">
          <a:xfrm>
            <a:off x="0" y="12700"/>
            <a:ext cx="2592917" cy="88265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3" name="Sottotitolo 2"/>
          <p:cNvSpPr>
            <a:spLocks noGrp="1"/>
          </p:cNvSpPr>
          <p:nvPr>
            <p:ph type="subTitle" idx="1"/>
          </p:nvPr>
        </p:nvSpPr>
        <p:spPr>
          <a:xfrm>
            <a:off x="2987969" y="3464911"/>
            <a:ext cx="6288075" cy="697627"/>
          </a:xfrm>
        </p:spPr>
        <p:txBody>
          <a:bodyPr/>
          <a:lstStyle>
            <a:lvl1pPr marL="0" indent="0" algn="l">
              <a:buNone/>
              <a:defRPr sz="1867">
                <a:solidFill>
                  <a:schemeClr val="accent3"/>
                </a:solidFill>
              </a:defRPr>
            </a:lvl1pPr>
            <a:lvl2pPr marL="609585" indent="0" algn="ctr">
              <a:buNone/>
              <a:defRPr>
                <a:solidFill>
                  <a:schemeClr val="tx1">
                    <a:tint val="75000"/>
                  </a:schemeClr>
                </a:solidFill>
              </a:defRPr>
            </a:lvl2pPr>
            <a:lvl3pPr marL="1219170" indent="0" algn="ctr">
              <a:buNone/>
              <a:defRPr>
                <a:solidFill>
                  <a:schemeClr val="tx1">
                    <a:tint val="75000"/>
                  </a:schemeClr>
                </a:solidFill>
              </a:defRPr>
            </a:lvl3pPr>
            <a:lvl4pPr marL="1828754" indent="0" algn="ctr">
              <a:buNone/>
              <a:defRPr>
                <a:solidFill>
                  <a:schemeClr val="tx1">
                    <a:tint val="75000"/>
                  </a:schemeClr>
                </a:solidFill>
              </a:defRPr>
            </a:lvl4pPr>
            <a:lvl5pPr marL="2438339" indent="0" algn="ctr">
              <a:buNone/>
              <a:defRPr>
                <a:solidFill>
                  <a:schemeClr val="tx1">
                    <a:tint val="75000"/>
                  </a:schemeClr>
                </a:solidFill>
              </a:defRPr>
            </a:lvl5pPr>
            <a:lvl6pPr marL="3047924" indent="0" algn="ctr">
              <a:buNone/>
              <a:defRPr>
                <a:solidFill>
                  <a:schemeClr val="tx1">
                    <a:tint val="75000"/>
                  </a:schemeClr>
                </a:solidFill>
              </a:defRPr>
            </a:lvl6pPr>
            <a:lvl7pPr marL="3657509" indent="0" algn="ctr">
              <a:buNone/>
              <a:defRPr>
                <a:solidFill>
                  <a:schemeClr val="tx1">
                    <a:tint val="75000"/>
                  </a:schemeClr>
                </a:solidFill>
              </a:defRPr>
            </a:lvl7pPr>
            <a:lvl8pPr marL="4267093" indent="0" algn="ctr">
              <a:buNone/>
              <a:defRPr>
                <a:solidFill>
                  <a:schemeClr val="tx1">
                    <a:tint val="75000"/>
                  </a:schemeClr>
                </a:solidFill>
              </a:defRPr>
            </a:lvl8pPr>
            <a:lvl9pPr marL="4876678" indent="0" algn="ctr">
              <a:buNone/>
              <a:defRPr>
                <a:solidFill>
                  <a:schemeClr val="tx1">
                    <a:tint val="75000"/>
                  </a:schemeClr>
                </a:solidFill>
              </a:defRPr>
            </a:lvl9pPr>
          </a:lstStyle>
          <a:p>
            <a:r>
              <a:rPr lang="it-IT" dirty="0"/>
              <a:t>Fare clic per modificare lo stile del sottotitolo dello schema</a:t>
            </a:r>
          </a:p>
        </p:txBody>
      </p:sp>
      <p:sp>
        <p:nvSpPr>
          <p:cNvPr id="9" name="Titolo 8"/>
          <p:cNvSpPr>
            <a:spLocks noGrp="1"/>
          </p:cNvSpPr>
          <p:nvPr>
            <p:ph type="title"/>
          </p:nvPr>
        </p:nvSpPr>
        <p:spPr>
          <a:xfrm>
            <a:off x="2987969" y="2792836"/>
            <a:ext cx="6288075" cy="533480"/>
          </a:xfrm>
        </p:spPr>
        <p:txBody>
          <a:bodyPr/>
          <a:lstStyle>
            <a:lvl1pPr algn="l">
              <a:defRPr sz="2667">
                <a:solidFill>
                  <a:schemeClr val="accent2"/>
                </a:solidFill>
              </a:defRPr>
            </a:lvl1pPr>
          </a:lstStyle>
          <a:p>
            <a:r>
              <a:rPr lang="it-IT" dirty="0"/>
              <a:t>Fare clic per modificare stile</a:t>
            </a:r>
          </a:p>
        </p:txBody>
      </p:sp>
    </p:spTree>
    <p:extLst>
      <p:ext uri="{BB962C8B-B14F-4D97-AF65-F5344CB8AC3E}">
        <p14:creationId xmlns:p14="http://schemas.microsoft.com/office/powerpoint/2010/main" val="194057292"/>
      </p:ext>
    </p:extLst>
  </p:cSld>
  <p:clrMapOvr>
    <a:overrideClrMapping bg1="lt1" tx1="dk1" bg2="lt2" tx2="dk2" accent1="accent1" accent2="accent2" accent3="accent3" accent4="accent4" accent5="accent5" accent6="accent6" hlink="hlink" folHlink="folHlink"/>
  </p:clrMapOvr>
</p:sldLayout>
</file>

<file path=ppt/slideLayouts/slideLayout312.xml><?xml version="1.0" encoding="utf-8"?>
<p:sldLayout xmlns:a="http://schemas.openxmlformats.org/drawingml/2006/main" xmlns:r="http://schemas.openxmlformats.org/officeDocument/2006/relationships" xmlns:p="http://schemas.openxmlformats.org/presentationml/2006/main" showMasterSp="0" userDrawn="1">
  <p:cSld name="Pagina vuota BIANCA">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1983851743"/>
      </p:ext>
    </p:extLst>
  </p:cSld>
  <p:clrMapOvr>
    <a:overrideClrMapping bg1="lt1" tx1="dk1" bg2="lt2" tx2="dk2" accent1="accent1" accent2="accent2" accent3="accent3" accent4="accent4" accent5="accent5" accent6="accent6" hlink="hlink" folHlink="folHlink"/>
  </p:clrMapOvr>
</p:sldLayout>
</file>

<file path=ppt/slideLayouts/slideLayout313.xml><?xml version="1.0" encoding="utf-8"?>
<p:sldLayout xmlns:a="http://schemas.openxmlformats.org/drawingml/2006/main" xmlns:r="http://schemas.openxmlformats.org/officeDocument/2006/relationships" xmlns:p="http://schemas.openxmlformats.org/presentationml/2006/main" userDrawn="1">
  <p:cSld name="Vuoto">
    <p:spTree>
      <p:nvGrpSpPr>
        <p:cNvPr id="1" name=""/>
        <p:cNvGrpSpPr/>
        <p:nvPr/>
      </p:nvGrpSpPr>
      <p:grpSpPr>
        <a:xfrm>
          <a:off x="0" y="0"/>
          <a:ext cx="0" cy="0"/>
          <a:chOff x="0" y="0"/>
          <a:chExt cx="0" cy="0"/>
        </a:xfrm>
      </p:grpSpPr>
    </p:spTree>
    <p:extLst>
      <p:ext uri="{BB962C8B-B14F-4D97-AF65-F5344CB8AC3E}">
        <p14:creationId xmlns:p14="http://schemas.microsoft.com/office/powerpoint/2010/main" val="403605391"/>
      </p:ext>
    </p:extLst>
  </p:cSld>
  <p:clrMapOvr>
    <a:masterClrMapping/>
  </p:clrMapOvr>
</p:sldLayout>
</file>

<file path=ppt/slideLayouts/slideLayout314.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22BDFEE7-2DC8-1043-9CA6-E9A7F5CA8932}"/>
              </a:ext>
            </a:extLst>
          </p:cNvPr>
          <p:cNvSpPr>
            <a:spLocks noGrp="1"/>
          </p:cNvSpPr>
          <p:nvPr>
            <p:ph type="ctrTitle"/>
          </p:nvPr>
        </p:nvSpPr>
        <p:spPr>
          <a:xfrm>
            <a:off x="1524000" y="1122363"/>
            <a:ext cx="9144000" cy="2387600"/>
          </a:xfrm>
        </p:spPr>
        <p:txBody>
          <a:bodyPr anchor="b"/>
          <a:lstStyle>
            <a:lvl1pPr algn="ctr">
              <a:defRPr sz="6000"/>
            </a:lvl1pPr>
          </a:lstStyle>
          <a:p>
            <a:r>
              <a:rPr lang="it-IT" dirty="0"/>
              <a:t>Fare clic per modificare lo stile del titolo dello schema</a:t>
            </a:r>
          </a:p>
        </p:txBody>
      </p:sp>
      <p:sp>
        <p:nvSpPr>
          <p:cNvPr id="3" name="Sottotitolo 2">
            <a:extLst>
              <a:ext uri="{FF2B5EF4-FFF2-40B4-BE49-F238E27FC236}">
                <a16:creationId xmlns:a16="http://schemas.microsoft.com/office/drawing/2014/main" id="{341D5D76-D932-364D-A555-59C863709E0F}"/>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it-IT" dirty="0"/>
              <a:t>Fare clic per modificare lo stile del sottotitolo dello schema</a:t>
            </a:r>
          </a:p>
        </p:txBody>
      </p:sp>
      <p:sp>
        <p:nvSpPr>
          <p:cNvPr id="4" name="Segnaposto data 3">
            <a:extLst>
              <a:ext uri="{FF2B5EF4-FFF2-40B4-BE49-F238E27FC236}">
                <a16:creationId xmlns:a16="http://schemas.microsoft.com/office/drawing/2014/main" id="{92D01014-8590-F340-BD77-67A880FB79CB}"/>
              </a:ext>
            </a:extLst>
          </p:cNvPr>
          <p:cNvSpPr>
            <a:spLocks noGrp="1"/>
          </p:cNvSpPr>
          <p:nvPr>
            <p:ph type="dt" sz="half" idx="10"/>
          </p:nvPr>
        </p:nvSpPr>
        <p:spPr/>
        <p:txBody>
          <a:bodyPr/>
          <a:lstStyle>
            <a:lvl1pPr>
              <a:defRPr>
                <a:latin typeface="Univers Condensed" panose="020B0506020202050204" pitchFamily="34" charset="0"/>
              </a:defRPr>
            </a:lvl1pPr>
          </a:lstStyle>
          <a:p>
            <a:endParaRPr lang="it-IT"/>
          </a:p>
        </p:txBody>
      </p:sp>
      <p:sp>
        <p:nvSpPr>
          <p:cNvPr id="5" name="Segnaposto piè di pagina 4">
            <a:extLst>
              <a:ext uri="{FF2B5EF4-FFF2-40B4-BE49-F238E27FC236}">
                <a16:creationId xmlns:a16="http://schemas.microsoft.com/office/drawing/2014/main" id="{C512E87E-82CC-BF47-BE0B-FD0E12607193}"/>
              </a:ext>
            </a:extLst>
          </p:cNvPr>
          <p:cNvSpPr>
            <a:spLocks noGrp="1"/>
          </p:cNvSpPr>
          <p:nvPr>
            <p:ph type="ftr" sz="quarter" idx="11"/>
          </p:nvPr>
        </p:nvSpPr>
        <p:spPr/>
        <p:txBody>
          <a:bodyPr/>
          <a:lstStyle>
            <a:lvl1pPr>
              <a:defRPr>
                <a:latin typeface="Univers Condensed" panose="020B0506020202050204" pitchFamily="34" charset="0"/>
              </a:defRPr>
            </a:lvl1pPr>
          </a:lstStyle>
          <a:p>
            <a:endParaRPr lang="it-IT"/>
          </a:p>
        </p:txBody>
      </p:sp>
      <p:sp>
        <p:nvSpPr>
          <p:cNvPr id="6" name="Segnaposto numero diapositiva 5">
            <a:extLst>
              <a:ext uri="{FF2B5EF4-FFF2-40B4-BE49-F238E27FC236}">
                <a16:creationId xmlns:a16="http://schemas.microsoft.com/office/drawing/2014/main" id="{11C107C3-5783-674D-8AC9-CF9DB2996492}"/>
              </a:ext>
            </a:extLst>
          </p:cNvPr>
          <p:cNvSpPr>
            <a:spLocks noGrp="1"/>
          </p:cNvSpPr>
          <p:nvPr>
            <p:ph type="sldNum" sz="quarter" idx="12"/>
          </p:nvPr>
        </p:nvSpPr>
        <p:spPr/>
        <p:txBody>
          <a:bodyPr/>
          <a:lstStyle>
            <a:lvl1pPr>
              <a:defRPr/>
            </a:lvl1pPr>
          </a:lstStyle>
          <a:p>
            <a:fld id="{0F70019E-2196-5449-A018-3CCD7DF09CE0}" type="slidenum">
              <a:rPr lang="it-IT" smtClean="0"/>
              <a:pPr/>
              <a:t>‹N›</a:t>
            </a:fld>
            <a:endParaRPr lang="it-IT" dirty="0"/>
          </a:p>
        </p:txBody>
      </p:sp>
    </p:spTree>
    <p:extLst>
      <p:ext uri="{BB962C8B-B14F-4D97-AF65-F5344CB8AC3E}">
        <p14:creationId xmlns:p14="http://schemas.microsoft.com/office/powerpoint/2010/main" val="1516401030"/>
      </p:ext>
    </p:extLst>
  </p:cSld>
  <p:clrMapOvr>
    <a:masterClrMapping/>
  </p:clrMapOvr>
</p:sldLayout>
</file>

<file path=ppt/slideLayouts/slideLayout315.xml><?xml version="1.0" encoding="utf-8"?>
<p:sldLayout xmlns:a="http://schemas.openxmlformats.org/drawingml/2006/main" xmlns:r="http://schemas.openxmlformats.org/officeDocument/2006/relationships" xmlns:p="http://schemas.openxmlformats.org/presentationml/2006/main" showMasterSp="0" userDrawn="1">
  <p:cSld name="Title Slide">
    <p:spTree>
      <p:nvGrpSpPr>
        <p:cNvPr id="1" name=""/>
        <p:cNvGrpSpPr/>
        <p:nvPr/>
      </p:nvGrpSpPr>
      <p:grpSpPr>
        <a:xfrm>
          <a:off x="0" y="0"/>
          <a:ext cx="0" cy="0"/>
          <a:chOff x="0" y="0"/>
          <a:chExt cx="0" cy="0"/>
        </a:xfrm>
      </p:grpSpPr>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4" imgW="384" imgH="384" progId="TCLayout.ActiveDocument.1">
                  <p:embed/>
                </p:oleObj>
              </mc:Choice>
              <mc:Fallback>
                <p:oleObj name="think-cell Slide" r:id="rId4" imgW="384" imgH="384" progId="TCLayout.ActiveDocument.1">
                  <p:embed/>
                  <p:pic>
                    <p:nvPicPr>
                      <p:cNvPr id="4" name="Object 3" hidden="1"/>
                      <p:cNvPicPr/>
                      <p:nvPr/>
                    </p:nvPicPr>
                    <p:blipFill>
                      <a:blip r:embed="rId5"/>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6"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Tree>
    <p:extLst>
      <p:ext uri="{BB962C8B-B14F-4D97-AF65-F5344CB8AC3E}">
        <p14:creationId xmlns:p14="http://schemas.microsoft.com/office/powerpoint/2010/main" val="2325855430"/>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6.xml><?xml version="1.0" encoding="utf-8"?>
<p:sldLayout xmlns:a="http://schemas.openxmlformats.org/drawingml/2006/main" xmlns:r="http://schemas.openxmlformats.org/officeDocument/2006/relationships" xmlns:p="http://schemas.openxmlformats.org/presentationml/2006/main" preserve="1" userDrawn="1">
  <p:cSld name="1_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8"/>
            <a:ext cx="8593667" cy="383116"/>
          </a:xfrm>
        </p:spPr>
        <p:txBody>
          <a:bodyPr lIns="0" tIns="0" rIns="0" bIns="0" anchor="t" anchorCtr="0">
            <a:noAutofit/>
          </a:bodyPr>
          <a:lstStyle>
            <a:lvl1pPr marL="0" indent="0">
              <a:buNone/>
              <a:defRPr sz="2400" b="1"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vl2pPr marL="457189" indent="0">
              <a:buNone/>
              <a:defRPr sz="2000">
                <a:solidFill>
                  <a:schemeClr val="tx1">
                    <a:tint val="75000"/>
                  </a:schemeClr>
                </a:solidFill>
              </a:defRPr>
            </a:lvl2pPr>
            <a:lvl3pPr marL="914377" indent="0">
              <a:buNone/>
              <a:defRPr sz="1800">
                <a:solidFill>
                  <a:schemeClr val="tx1">
                    <a:tint val="75000"/>
                  </a:schemeClr>
                </a:solidFill>
              </a:defRPr>
            </a:lvl3pPr>
            <a:lvl4pPr marL="1371566" indent="0">
              <a:buNone/>
              <a:defRPr sz="1600">
                <a:solidFill>
                  <a:schemeClr val="tx1">
                    <a:tint val="75000"/>
                  </a:schemeClr>
                </a:solidFill>
              </a:defRPr>
            </a:lvl4pPr>
            <a:lvl5pPr marL="1828754" indent="0">
              <a:buNone/>
              <a:defRPr sz="1600">
                <a:solidFill>
                  <a:schemeClr val="tx1">
                    <a:tint val="75000"/>
                  </a:schemeClr>
                </a:solidFill>
              </a:defRPr>
            </a:lvl5pPr>
            <a:lvl6pPr marL="2285943" indent="0">
              <a:buNone/>
              <a:defRPr sz="1600">
                <a:solidFill>
                  <a:schemeClr val="tx1">
                    <a:tint val="75000"/>
                  </a:schemeClr>
                </a:solidFill>
              </a:defRPr>
            </a:lvl6pPr>
            <a:lvl7pPr marL="2743131" indent="0">
              <a:buNone/>
              <a:defRPr sz="1600">
                <a:solidFill>
                  <a:schemeClr val="tx1">
                    <a:tint val="75000"/>
                  </a:schemeClr>
                </a:solidFill>
              </a:defRPr>
            </a:lvl7pPr>
            <a:lvl8pPr marL="3200320" indent="0">
              <a:buNone/>
              <a:defRPr sz="1600">
                <a:solidFill>
                  <a:schemeClr val="tx1">
                    <a:tint val="75000"/>
                  </a:schemeClr>
                </a:solidFill>
              </a:defRPr>
            </a:lvl8pPr>
            <a:lvl9pPr marL="3657509" indent="0">
              <a:buNone/>
              <a:defRPr sz="1600">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920" tIns="60960" rIns="121920" bIns="60960" rtlCol="0" anchor="b">
            <a:normAutofit fontScale="25000" lnSpcReduction="20000"/>
          </a:bodyPr>
          <a:lstStyle/>
          <a:p>
            <a:pPr algn="l"/>
            <a:endParaRPr lang="it-IT" sz="2400"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3" y="1536000"/>
            <a:ext cx="11523135" cy="4485917"/>
          </a:xfrm>
        </p:spPr>
        <p:txBody>
          <a:bodyPr lIns="0" tIns="0" rIns="0" bIns="0" anchor="t" anchorCtr="0">
            <a:normAutofit/>
          </a:bodyPr>
          <a:lstStyle>
            <a:lvl1pPr algn="l">
              <a:lnSpc>
                <a:spcPct val="100000"/>
              </a:lnSpc>
              <a:spcBef>
                <a:spcPts val="800"/>
              </a:spcBef>
              <a:spcAft>
                <a:spcPts val="800"/>
              </a:spcAft>
              <a:defRPr sz="1867" b="0" i="0" baseline="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6"/>
          </a:xfrm>
        </p:spPr>
        <p:txBody>
          <a:bodyPr lIns="0" tIns="0" rIns="0" bIns="0" anchor="b" anchorCtr="0"/>
          <a:lstStyle>
            <a:lvl1pPr algn="l">
              <a:defRPr sz="1067" b="0" i="0">
                <a:solidFill>
                  <a:srgbClr val="415064"/>
                </a:solidFill>
                <a:latin typeface="Univers Condensed" panose="020B0506020202050204" pitchFamily="34" charset="0"/>
                <a:ea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59"/>
            <a:ext cx="8593667" cy="383116"/>
          </a:xfrm>
        </p:spPr>
        <p:txBody>
          <a:bodyPr lIns="0" tIns="0" rIns="0" bIns="0" anchor="t">
            <a:noAutofit/>
          </a:bodyPr>
          <a:lstStyle>
            <a:lvl1pPr marL="0" indent="0">
              <a:buNone/>
              <a:defRPr sz="2133">
                <a:solidFill>
                  <a:schemeClr val="accent6"/>
                </a:solidFill>
              </a:defRPr>
            </a:lvl1pPr>
          </a:lstStyle>
          <a:p>
            <a:pPr lvl="0"/>
            <a:r>
              <a:rPr lang="it-IT" dirty="0"/>
              <a:t>Sottotitolo</a:t>
            </a:r>
          </a:p>
        </p:txBody>
      </p:sp>
      <p:pic>
        <p:nvPicPr>
          <p:cNvPr id="5" name="Immagine 4">
            <a:extLst>
              <a:ext uri="{FF2B5EF4-FFF2-40B4-BE49-F238E27FC236}">
                <a16:creationId xmlns:a16="http://schemas.microsoft.com/office/drawing/2014/main" id="{4FFDA71E-E720-4505-6EDA-DA267E032276}"/>
              </a:ext>
            </a:extLst>
          </p:cNvPr>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1212888" y="6345683"/>
            <a:ext cx="879326" cy="394181"/>
          </a:xfrm>
          <a:prstGeom prst="rect">
            <a:avLst/>
          </a:prstGeom>
        </p:spPr>
      </p:pic>
    </p:spTree>
    <p:extLst>
      <p:ext uri="{BB962C8B-B14F-4D97-AF65-F5344CB8AC3E}">
        <p14:creationId xmlns:p14="http://schemas.microsoft.com/office/powerpoint/2010/main" val="191484139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17.xml><?xml version="1.0" encoding="utf-8"?>
<p:sldLayout xmlns:a="http://schemas.openxmlformats.org/drawingml/2006/main" xmlns:r="http://schemas.openxmlformats.org/officeDocument/2006/relationships" xmlns:p="http://schemas.openxmlformats.org/presentationml/2006/main" showMasterSp="0" userDrawn="1">
  <p:cSld name="1_Title Slide">
    <p:spTree>
      <p:nvGrpSpPr>
        <p:cNvPr id="1" name=""/>
        <p:cNvGrpSpPr/>
        <p:nvPr/>
      </p:nvGrpSpPr>
      <p:grpSpPr>
        <a:xfrm>
          <a:off x="0" y="0"/>
          <a:ext cx="0" cy="0"/>
          <a:chOff x="0" y="0"/>
          <a:chExt cx="0" cy="0"/>
        </a:xfrm>
      </p:grpSpPr>
      <p:pic>
        <p:nvPicPr>
          <p:cNvPr id="6" name="Immagine 5">
            <a:extLst>
              <a:ext uri="{FF2B5EF4-FFF2-40B4-BE49-F238E27FC236}">
                <a16:creationId xmlns:a16="http://schemas.microsoft.com/office/drawing/2014/main" id="{B6A143F2-0F48-8F5D-2F3A-9043F397F561}"/>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0" y="0"/>
            <a:ext cx="12192000" cy="6857999"/>
          </a:xfrm>
          <a:prstGeom prst="rect">
            <a:avLst/>
          </a:prstGeom>
        </p:spPr>
      </p:pic>
      <p:graphicFrame>
        <p:nvGraphicFramePr>
          <p:cNvPr id="4" name="Object 3" hidden="1"/>
          <p:cNvGraphicFramePr>
            <a:graphicFrameLocks noChangeAspect="1"/>
          </p:cNvGraphicFramePr>
          <p:nvPr userDrawn="1">
            <p:custDataLst>
              <p:tags r:id="rId1"/>
            </p:custDataLst>
          </p:nvPr>
        </p:nvGraphicFramePr>
        <p:xfrm>
          <a:off x="1590" y="1590"/>
          <a:ext cx="1588" cy="1588"/>
        </p:xfrm>
        <a:graphic>
          <a:graphicData uri="http://schemas.openxmlformats.org/presentationml/2006/ole">
            <mc:AlternateContent xmlns:mc="http://schemas.openxmlformats.org/markup-compatibility/2006">
              <mc:Choice xmlns:v="urn:schemas-microsoft-com:vml" Requires="v">
                <p:oleObj name="think-cell Slide" r:id="rId5" imgW="384" imgH="384" progId="TCLayout.ActiveDocument.1">
                  <p:embed/>
                </p:oleObj>
              </mc:Choice>
              <mc:Fallback>
                <p:oleObj name="think-cell Slide" r:id="rId5" imgW="384" imgH="384" progId="TCLayout.ActiveDocument.1">
                  <p:embed/>
                  <p:pic>
                    <p:nvPicPr>
                      <p:cNvPr id="4" name="Object 3" hidden="1"/>
                      <p:cNvPicPr/>
                      <p:nvPr/>
                    </p:nvPicPr>
                    <p:blipFill>
                      <a:blip r:embed="rId6"/>
                      <a:stretch>
                        <a:fillRect/>
                      </a:stretch>
                    </p:blipFill>
                    <p:spPr>
                      <a:xfrm>
                        <a:off x="1590" y="1590"/>
                        <a:ext cx="1588" cy="1588"/>
                      </a:xfrm>
                      <a:prstGeom prst="rect">
                        <a:avLst/>
                      </a:prstGeom>
                    </p:spPr>
                  </p:pic>
                </p:oleObj>
              </mc:Fallback>
            </mc:AlternateContent>
          </a:graphicData>
        </a:graphic>
      </p:graphicFrame>
      <p:sp>
        <p:nvSpPr>
          <p:cNvPr id="3" name="Rectangle 2" hidden="1"/>
          <p:cNvSpPr/>
          <p:nvPr userDrawn="1">
            <p:custDataLst>
              <p:tags r:id="rId2"/>
            </p:custDataLst>
          </p:nvPr>
        </p:nvSpPr>
        <p:spPr>
          <a:xfrm>
            <a:off x="2" y="2"/>
            <a:ext cx="158751" cy="158751"/>
          </a:xfrm>
          <a:prstGeom prst="rect">
            <a:avLst/>
          </a:prstGeom>
          <a:solidFill>
            <a:srgbClr val="29BA74"/>
          </a:solidFill>
          <a:ln w="9525" cap="rnd" cmpd="sng" algn="ctr">
            <a:solidFill>
              <a:srgbClr val="29BA74"/>
            </a:solidFill>
            <a:prstDash val="solid"/>
            <a:round/>
            <a:headEnd type="none" w="med" len="med"/>
            <a:tailEnd type="none" w="med" len="med"/>
          </a:ln>
        </p:spPr>
        <p:style>
          <a:lnRef idx="2">
            <a:schemeClr val="accent1">
              <a:shade val="50000"/>
            </a:schemeClr>
          </a:lnRef>
          <a:fillRef idx="1">
            <a:schemeClr val="accent1"/>
          </a:fillRef>
          <a:effectRef idx="0">
            <a:schemeClr val="accent1"/>
          </a:effectRef>
          <a:fontRef idx="minor">
            <a:schemeClr val="lt1"/>
          </a:fontRef>
        </p:style>
        <p:txBody>
          <a:bodyPr rot="0" spcFirstLastPara="0" vertOverflow="overflow" horzOverflow="overflow" vert="horz" wrap="none" lIns="0" tIns="0" rIns="0" bIns="0" numCol="1" spcCol="0" rtlCol="0" fromWordArt="0" anchor="ctr" anchorCtr="0" forceAA="0" compatLnSpc="1">
            <a:prstTxWarp prst="textNoShape">
              <a:avLst/>
            </a:prstTxWarp>
            <a:noAutofit/>
          </a:bodyPr>
          <a:lstStyle/>
          <a:p>
            <a:pPr marL="0" lvl="0" indent="0" algn="ctr" eaLnBrk="1">
              <a:lnSpc>
                <a:spcPct val="93000"/>
              </a:lnSpc>
              <a:spcBef>
                <a:spcPct val="0"/>
              </a:spcBef>
              <a:spcAft>
                <a:spcPct val="0"/>
              </a:spcAft>
            </a:pPr>
            <a:endParaRPr lang="en-US" sz="5400" b="0" i="0" baseline="0" dirty="0">
              <a:solidFill>
                <a:srgbClr val="FFFFFF"/>
              </a:solidFill>
              <a:latin typeface="Univers Condensed" panose="020B0506020202050204" pitchFamily="34" charset="0"/>
              <a:ea typeface="+mn-ea"/>
              <a:cs typeface="+mn-cs"/>
              <a:sym typeface="Trebuchet MS" panose="020B0603020202020204" pitchFamily="34" charset="0"/>
            </a:endParaRPr>
          </a:p>
        </p:txBody>
      </p:sp>
      <p:sp>
        <p:nvSpPr>
          <p:cNvPr id="16" name="Subtitle 2">
            <a:extLst>
              <a:ext uri="{FF2B5EF4-FFF2-40B4-BE49-F238E27FC236}">
                <a16:creationId xmlns:a16="http://schemas.microsoft.com/office/drawing/2014/main" id="{EFE3C66E-1441-42A5-8CE5-AB284D02520F}"/>
              </a:ext>
            </a:extLst>
          </p:cNvPr>
          <p:cNvSpPr>
            <a:spLocks noGrp="1"/>
          </p:cNvSpPr>
          <p:nvPr>
            <p:ph type="subTitle" idx="1" hasCustomPrompt="1"/>
          </p:nvPr>
        </p:nvSpPr>
        <p:spPr bwMode="white">
          <a:xfrm>
            <a:off x="335255" y="4610913"/>
            <a:ext cx="9144000" cy="454459"/>
          </a:xfrm>
          <a:prstGeom prst="rect">
            <a:avLst/>
          </a:prstGeom>
        </p:spPr>
        <p:txBody>
          <a:bodyPr vert="horz" lIns="0" tIns="0" rIns="0" bIns="0" rtlCol="0" anchor="t" anchorCtr="0">
            <a:noAutofit/>
          </a:bodyPr>
          <a:lstStyle>
            <a:lvl1pPr>
              <a:defRPr lang="en-US" sz="3200" b="0" i="0" dirty="0">
                <a:solidFill>
                  <a:srgbClr val="415064"/>
                </a:solidFill>
                <a:latin typeface="Univers Condensed" panose="020B0506020202050204" pitchFamily="34" charset="0"/>
                <a:ea typeface="+mn-ea"/>
                <a:cs typeface="+mn-cs"/>
              </a:defRPr>
            </a:lvl1pPr>
          </a:lstStyle>
          <a:p>
            <a:pPr lvl="0">
              <a:buNone/>
            </a:pPr>
            <a:r>
              <a:rPr lang="en-US" dirty="0"/>
              <a:t>Subtitle in sentence case</a:t>
            </a:r>
          </a:p>
        </p:txBody>
      </p:sp>
      <p:sp>
        <p:nvSpPr>
          <p:cNvPr id="17" name="Title 1">
            <a:extLst>
              <a:ext uri="{FF2B5EF4-FFF2-40B4-BE49-F238E27FC236}">
                <a16:creationId xmlns:a16="http://schemas.microsoft.com/office/drawing/2014/main" id="{57248F22-1838-4EEB-9A85-53C5A45220EF}"/>
              </a:ext>
            </a:extLst>
          </p:cNvPr>
          <p:cNvSpPr>
            <a:spLocks noGrp="1"/>
          </p:cNvSpPr>
          <p:nvPr>
            <p:ph type="ctrTitle" hasCustomPrompt="1"/>
          </p:nvPr>
        </p:nvSpPr>
        <p:spPr bwMode="ltGray">
          <a:xfrm>
            <a:off x="334433" y="1557869"/>
            <a:ext cx="9144000" cy="2952751"/>
          </a:xfrm>
          <a:prstGeom prst="rect">
            <a:avLst/>
          </a:prstGeom>
        </p:spPr>
        <p:txBody>
          <a:bodyPr vert="horz" lIns="0" tIns="0" rIns="0" bIns="0" rtlCol="0" anchor="b">
            <a:noAutofit/>
          </a:bodyPr>
          <a:lstStyle>
            <a:lvl1pPr>
              <a:defRPr lang="en-US" sz="6400" b="0" dirty="0">
                <a:solidFill>
                  <a:schemeClr val="tx1"/>
                </a:solidFill>
                <a:latin typeface="Univers Condensed" panose="020B0506020202050204" pitchFamily="34" charset="0"/>
                <a:ea typeface="+mj-ea"/>
                <a:cs typeface="+mj-cs"/>
              </a:defRPr>
            </a:lvl1pPr>
          </a:lstStyle>
          <a:p>
            <a:pPr marL="0" lvl="0" indent="0">
              <a:lnSpc>
                <a:spcPct val="110000"/>
              </a:lnSpc>
              <a:spcBef>
                <a:spcPts val="600"/>
              </a:spcBef>
              <a:spcAft>
                <a:spcPts val="300"/>
              </a:spcAft>
              <a:buFont typeface="Arial" panose="020B0604020202020204" pitchFamily="34" charset="0"/>
            </a:pPr>
            <a:r>
              <a:rPr lang="en-US" dirty="0"/>
              <a:t>Title in Title Case</a:t>
            </a:r>
          </a:p>
        </p:txBody>
      </p:sp>
      <p:pic>
        <p:nvPicPr>
          <p:cNvPr id="19" name="Immagine 13">
            <a:extLst>
              <a:ext uri="{FF2B5EF4-FFF2-40B4-BE49-F238E27FC236}">
                <a16:creationId xmlns:a16="http://schemas.microsoft.com/office/drawing/2014/main" id="{8852CD33-CDCE-4CD3-BF99-535CC8D9B552}"/>
              </a:ext>
            </a:extLst>
          </p:cNvPr>
          <p:cNvPicPr>
            <a:picLocks noChangeAspect="1"/>
          </p:cNvPicPr>
          <p:nvPr userDrawn="1"/>
        </p:nvPicPr>
        <p:blipFill>
          <a:blip r:embed="rId7" cstate="screen">
            <a:extLst>
              <a:ext uri="{28A0092B-C50C-407E-A947-70E740481C1C}">
                <a14:useLocalDpi xmlns:a14="http://schemas.microsoft.com/office/drawing/2010/main" val="0"/>
              </a:ext>
            </a:extLst>
          </a:blip>
          <a:stretch>
            <a:fillRect/>
          </a:stretch>
        </p:blipFill>
        <p:spPr>
          <a:xfrm>
            <a:off x="335255" y="578153"/>
            <a:ext cx="1349612" cy="604999"/>
          </a:xfrm>
          <a:prstGeom prst="rect">
            <a:avLst/>
          </a:prstGeom>
        </p:spPr>
      </p:pic>
      <p:sp>
        <p:nvSpPr>
          <p:cNvPr id="5" name="Segnaposto contenuto 4">
            <a:extLst>
              <a:ext uri="{FF2B5EF4-FFF2-40B4-BE49-F238E27FC236}">
                <a16:creationId xmlns:a16="http://schemas.microsoft.com/office/drawing/2014/main" id="{D6E9888D-3D72-F95D-92A9-3A93D6F44DBA}"/>
              </a:ext>
            </a:extLst>
          </p:cNvPr>
          <p:cNvSpPr>
            <a:spLocks noGrp="1"/>
          </p:cNvSpPr>
          <p:nvPr>
            <p:ph sz="quarter" idx="10"/>
          </p:nvPr>
        </p:nvSpPr>
        <p:spPr>
          <a:xfrm>
            <a:off x="2489200" y="1557338"/>
            <a:ext cx="914400" cy="914400"/>
          </a:xfrm>
        </p:spPr>
        <p:txBody>
          <a:bodyPr/>
          <a:lstStyle>
            <a:lvl1pPr>
              <a:defRPr/>
            </a:lvl1pPr>
            <a:lvl2pPr>
              <a:defRPr/>
            </a:lvl2pPr>
            <a:lvl3pPr>
              <a:defRPr/>
            </a:lvl3pPr>
            <a:lvl4pPr>
              <a:defRPr/>
            </a:lvl4pPr>
            <a:lvl5pPr>
              <a:defRPr/>
            </a:lvl5pPr>
          </a:lstStyle>
          <a:p>
            <a:pPr lvl="0"/>
            <a:r>
              <a:rPr lang="it-IT" dirty="0"/>
              <a:t>Fare clic per modificare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p>
        </p:txBody>
      </p:sp>
    </p:spTree>
    <p:extLst>
      <p:ext uri="{BB962C8B-B14F-4D97-AF65-F5344CB8AC3E}">
        <p14:creationId xmlns:p14="http://schemas.microsoft.com/office/powerpoint/2010/main" val="2508617208"/>
      </p:ext>
    </p:extLst>
  </p:cSld>
  <p:clrMapOvr>
    <a:masterClrMapping/>
  </p:clrMapOvr>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sldLayout>
</file>

<file path=ppt/slideLayouts/slideLayout318.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0"/>
            <a:ext cx="4016120" cy="307905"/>
          </a:xfrm>
        </p:spPr>
        <p:txBody>
          <a:bodyPr lIns="0" tIns="0" rIns="0" bIns="0"/>
          <a:lstStyle>
            <a:lvl1pPr>
              <a:defRPr sz="2001"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8"/>
            <a:ext cx="9576072" cy="307905"/>
          </a:xfrm>
        </p:spPr>
        <p:txBody>
          <a:bodyPr lIns="0" tIns="0" rIns="0" bIns="0"/>
          <a:lstStyle>
            <a:lvl1pPr>
              <a:defRPr sz="2001"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1974301146"/>
      </p:ext>
    </p:extLst>
  </p:cSld>
  <p:clrMapOvr>
    <a:masterClrMapping/>
  </p:clrMapOvr>
</p:sldLayout>
</file>

<file path=ppt/slideLayouts/slideLayout319.xml><?xml version="1.0" encoding="utf-8"?>
<p:sldLayout xmlns:a="http://schemas.openxmlformats.org/drawingml/2006/main" xmlns:r="http://schemas.openxmlformats.org/officeDocument/2006/relationships" xmlns:p="http://schemas.openxmlformats.org/presentationml/2006/main" preserve="1" userDrawn="1">
  <p:cSld name="Copertina">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4EE5D51E-4D22-8049-A6A9-68BD341C05F6}"/>
              </a:ext>
            </a:extLst>
          </p:cNvPr>
          <p:cNvSpPr txBox="1"/>
          <p:nvPr userDrawn="1"/>
        </p:nvSpPr>
        <p:spPr>
          <a:xfrm>
            <a:off x="6805535" y="30180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6" name="CasellaDiTesto 5">
            <a:extLst>
              <a:ext uri="{FF2B5EF4-FFF2-40B4-BE49-F238E27FC236}">
                <a16:creationId xmlns:a16="http://schemas.microsoft.com/office/drawing/2014/main" id="{F3622C4D-F38B-4F5C-A0DB-E1517418DF31}"/>
              </a:ext>
            </a:extLst>
          </p:cNvPr>
          <p:cNvSpPr txBox="1"/>
          <p:nvPr userDrawn="1"/>
        </p:nvSpPr>
        <p:spPr>
          <a:xfrm>
            <a:off x="7536873" y="3245043"/>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7" name="CasellaDiTesto 6">
            <a:extLst>
              <a:ext uri="{FF2B5EF4-FFF2-40B4-BE49-F238E27FC236}">
                <a16:creationId xmlns:a16="http://schemas.microsoft.com/office/drawing/2014/main" id="{EB660546-0960-410D-BBFA-28A1CBC973B2}"/>
              </a:ext>
            </a:extLst>
          </p:cNvPr>
          <p:cNvSpPr txBox="1"/>
          <p:nvPr userDrawn="1"/>
        </p:nvSpPr>
        <p:spPr>
          <a:xfrm>
            <a:off x="2021133" y="352249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0" name="Subtitle 2">
            <a:extLst>
              <a:ext uri="{FF2B5EF4-FFF2-40B4-BE49-F238E27FC236}">
                <a16:creationId xmlns:a16="http://schemas.microsoft.com/office/drawing/2014/main" id="{F588449C-C723-4B5F-805C-FE43C9FB23C3}"/>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1" name="CasellaDiTesto 10">
            <a:extLst>
              <a:ext uri="{FF2B5EF4-FFF2-40B4-BE49-F238E27FC236}">
                <a16:creationId xmlns:a16="http://schemas.microsoft.com/office/drawing/2014/main" id="{A01A5A9F-E1AE-44C3-93C6-10D394357B4F}"/>
              </a:ext>
            </a:extLst>
          </p:cNvPr>
          <p:cNvSpPr txBox="1"/>
          <p:nvPr userDrawn="1"/>
        </p:nvSpPr>
        <p:spPr>
          <a:xfrm>
            <a:off x="6891413" y="5074204"/>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2" name="CasellaDiTesto 11">
            <a:extLst>
              <a:ext uri="{FF2B5EF4-FFF2-40B4-BE49-F238E27FC236}">
                <a16:creationId xmlns:a16="http://schemas.microsoft.com/office/drawing/2014/main" id="{902D900C-E37F-439E-BD05-7F3FB1138EA5}"/>
              </a:ext>
            </a:extLst>
          </p:cNvPr>
          <p:cNvSpPr txBox="1"/>
          <p:nvPr userDrawn="1"/>
        </p:nvSpPr>
        <p:spPr>
          <a:xfrm>
            <a:off x="7087148" y="4893855"/>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Arial" panose="020B0604020202020204" pitchFamily="34" charset="0"/>
              <a:cs typeface="Arial" panose="020B0604020202020204" pitchFamily="34" charset="0"/>
            </a:endParaRPr>
          </a:p>
        </p:txBody>
      </p:sp>
      <p:sp>
        <p:nvSpPr>
          <p:cNvPr id="16" name="Segnaposto testo 15">
            <a:extLst>
              <a:ext uri="{FF2B5EF4-FFF2-40B4-BE49-F238E27FC236}">
                <a16:creationId xmlns:a16="http://schemas.microsoft.com/office/drawing/2014/main" id="{107238BB-1EE6-47D1-8F8B-8A763DCE53BF}"/>
              </a:ext>
            </a:extLst>
          </p:cNvPr>
          <p:cNvSpPr>
            <a:spLocks noGrp="1"/>
          </p:cNvSpPr>
          <p:nvPr>
            <p:ph type="body" sz="quarter" idx="10" hasCustomPrompt="1"/>
          </p:nvPr>
        </p:nvSpPr>
        <p:spPr>
          <a:xfrm>
            <a:off x="334433" y="1557868"/>
            <a:ext cx="9144000" cy="2952751"/>
          </a:xfrm>
        </p:spPr>
        <p:txBody>
          <a:bodyPr lIns="0" tIns="0" rIns="0" bIns="0" anchor="b">
            <a:noAutofit/>
          </a:bodyPr>
          <a:lstStyle>
            <a:lvl1pPr marL="0" indent="0">
              <a:buNone/>
              <a:defRPr sz="6390"/>
            </a:lvl1pPr>
            <a:lvl2pPr>
              <a:defRPr sz="6390"/>
            </a:lvl2pPr>
            <a:lvl3pPr>
              <a:defRPr sz="6390"/>
            </a:lvl3pPr>
            <a:lvl4pPr>
              <a:defRPr sz="6390"/>
            </a:lvl4pPr>
            <a:lvl5pPr>
              <a:defRPr sz="6390"/>
            </a:lvl5pPr>
          </a:lstStyle>
          <a:p>
            <a:pPr lvl="0"/>
            <a:r>
              <a:rPr lang="it-IT" dirty="0"/>
              <a:t>Titolo al massimo di tre righe</a:t>
            </a:r>
          </a:p>
        </p:txBody>
      </p:sp>
      <p:pic>
        <p:nvPicPr>
          <p:cNvPr id="5" name="Immagine 4"/>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6" y="573181"/>
            <a:ext cx="1377531" cy="617514"/>
          </a:xfrm>
          <a:prstGeom prst="rect">
            <a:avLst/>
          </a:prstGeom>
        </p:spPr>
      </p:pic>
    </p:spTree>
    <p:extLst>
      <p:ext uri="{BB962C8B-B14F-4D97-AF65-F5344CB8AC3E}">
        <p14:creationId xmlns:p14="http://schemas.microsoft.com/office/powerpoint/2010/main" val="1811981511"/>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0.xml><?xml version="1.0" encoding="utf-8"?>
<p:sldLayout xmlns:a="http://schemas.openxmlformats.org/drawingml/2006/main" xmlns:r="http://schemas.openxmlformats.org/officeDocument/2006/relationships" xmlns:p="http://schemas.openxmlformats.org/presentationml/2006/main" preserve="1" userDrawn="1">
  <p:cSld name="Divisore di sezione">
    <p:bg>
      <p:bgPr>
        <a:solidFill>
          <a:schemeClr val="bg1"/>
        </a:solidFill>
        <a:effectLst/>
      </p:bgPr>
    </p:bg>
    <p:spTree>
      <p:nvGrpSpPr>
        <p:cNvPr id="1" name=""/>
        <p:cNvGrpSpPr/>
        <p:nvPr/>
      </p:nvGrpSpPr>
      <p:grpSpPr>
        <a:xfrm>
          <a:off x="0" y="0"/>
          <a:ext cx="0" cy="0"/>
          <a:chOff x="0" y="0"/>
          <a:chExt cx="0" cy="0"/>
        </a:xfrm>
      </p:grpSpPr>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CasellaDiTesto 9">
            <a:extLst>
              <a:ext uri="{FF2B5EF4-FFF2-40B4-BE49-F238E27FC236}">
                <a16:creationId xmlns:a16="http://schemas.microsoft.com/office/drawing/2014/main" id="{3E480ACB-784B-6E44-9A41-6C0CA71DF68F}"/>
              </a:ext>
            </a:extLst>
          </p:cNvPr>
          <p:cNvSpPr txBox="1"/>
          <p:nvPr userDrawn="1"/>
        </p:nvSpPr>
        <p:spPr>
          <a:xfrm>
            <a:off x="2061237" y="645562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Subtitle 2">
            <a:extLst>
              <a:ext uri="{FF2B5EF4-FFF2-40B4-BE49-F238E27FC236}">
                <a16:creationId xmlns:a16="http://schemas.microsoft.com/office/drawing/2014/main" id="{974FD9A5-F37E-48C4-8EF8-BE95935B5095}"/>
              </a:ext>
            </a:extLst>
          </p:cNvPr>
          <p:cNvSpPr>
            <a:spLocks noGrp="1"/>
          </p:cNvSpPr>
          <p:nvPr>
            <p:ph type="subTitle" idx="1" hasCustomPrompt="1"/>
          </p:nvPr>
        </p:nvSpPr>
        <p:spPr>
          <a:xfrm>
            <a:off x="335255" y="4610916"/>
            <a:ext cx="9144000" cy="454459"/>
          </a:xfrm>
        </p:spPr>
        <p:txBody>
          <a:bodyPr lIns="0" tIns="0" rIns="0" bIns="0" anchor="t" anchorCtr="0">
            <a:noAutofit/>
          </a:bodyPr>
          <a:lstStyle>
            <a:lvl1pPr marL="0" indent="0" algn="l">
              <a:buNone/>
              <a:defRPr sz="3195" b="0"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lgn="ctr">
              <a:buNone/>
              <a:defRPr sz="1997"/>
            </a:lvl2pPr>
            <a:lvl3pPr marL="912983" indent="0" algn="ctr">
              <a:buNone/>
              <a:defRPr sz="1797"/>
            </a:lvl3pPr>
            <a:lvl4pPr marL="1369475" indent="0" algn="ctr">
              <a:buNone/>
              <a:defRPr sz="1598"/>
            </a:lvl4pPr>
            <a:lvl5pPr marL="1825966" indent="0" algn="ctr">
              <a:buNone/>
              <a:defRPr sz="1598"/>
            </a:lvl5pPr>
            <a:lvl6pPr marL="2282457" indent="0" algn="ctr">
              <a:buNone/>
              <a:defRPr sz="1598"/>
            </a:lvl6pPr>
            <a:lvl7pPr marL="2738947" indent="0" algn="ctr">
              <a:buNone/>
              <a:defRPr sz="1598"/>
            </a:lvl7pPr>
            <a:lvl8pPr marL="3195440" indent="0" algn="ctr">
              <a:buNone/>
              <a:defRPr sz="1598"/>
            </a:lvl8pPr>
            <a:lvl9pPr marL="3651932" indent="0" algn="ctr">
              <a:buNone/>
              <a:defRPr sz="1598"/>
            </a:lvl9pPr>
          </a:lstStyle>
          <a:p>
            <a:r>
              <a:rPr lang="it-IT" dirty="0"/>
              <a:t>Sottotitolo di al massimo due righe di testo</a:t>
            </a:r>
          </a:p>
        </p:txBody>
      </p:sp>
      <p:sp>
        <p:nvSpPr>
          <p:cNvPr id="13" name="Segnaposto testo 12">
            <a:extLst>
              <a:ext uri="{FF2B5EF4-FFF2-40B4-BE49-F238E27FC236}">
                <a16:creationId xmlns:a16="http://schemas.microsoft.com/office/drawing/2014/main" id="{C092785F-0F1B-40F9-874E-A0991FEE6A92}"/>
              </a:ext>
            </a:extLst>
          </p:cNvPr>
          <p:cNvSpPr>
            <a:spLocks noGrp="1"/>
          </p:cNvSpPr>
          <p:nvPr>
            <p:ph type="body" sz="quarter" idx="10" hasCustomPrompt="1"/>
          </p:nvPr>
        </p:nvSpPr>
        <p:spPr>
          <a:xfrm>
            <a:off x="335255" y="1560391"/>
            <a:ext cx="9144000" cy="2948516"/>
          </a:xfrm>
        </p:spPr>
        <p:txBody>
          <a:bodyPr lIns="0" tIns="0" rIns="0" bIns="0" anchor="b">
            <a:normAutofit/>
          </a:bodyPr>
          <a:lstStyle>
            <a:lvl1pPr marL="0" indent="0">
              <a:buNone/>
              <a:defRPr sz="5858"/>
            </a:lvl1pPr>
          </a:lstStyle>
          <a:p>
            <a:pPr lvl="0"/>
            <a:r>
              <a:rPr lang="it-IT" dirty="0"/>
              <a:t>Titolo del divisore</a:t>
            </a:r>
          </a:p>
        </p:txBody>
      </p:sp>
      <p:pic>
        <p:nvPicPr>
          <p:cNvPr id="7" name="Immagine 6"/>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369165583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1.xml><?xml version="1.0" encoding="utf-8"?>
<p:sldLayout xmlns:a="http://schemas.openxmlformats.org/drawingml/2006/main" xmlns:r="http://schemas.openxmlformats.org/officeDocument/2006/relationships" xmlns:p="http://schemas.openxmlformats.org/presentationml/2006/main" preserve="1" userDrawn="1">
  <p:cSld name="Call out">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68022"/>
            <a:ext cx="8593667" cy="355258"/>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 che può essere facoltativo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0" name="Slide Number Placeholder 5">
            <a:extLst>
              <a:ext uri="{FF2B5EF4-FFF2-40B4-BE49-F238E27FC236}">
                <a16:creationId xmlns:a16="http://schemas.microsoft.com/office/drawing/2014/main" id="{ED9D4BAB-FB8E-D74A-8F1C-82B304BBA045}"/>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5" y="1409529"/>
            <a:ext cx="11523133" cy="4612388"/>
          </a:xfrm>
        </p:spPr>
        <p:txBody>
          <a:bodyPr lIns="0" tIns="0" rIns="0" bIns="0" anchor="t" anchorCtr="0">
            <a:normAutofit/>
          </a:bodyPr>
          <a:lstStyle>
            <a:lvl1pPr algn="l">
              <a:lnSpc>
                <a:spcPct val="100000"/>
              </a:lnSpc>
              <a:defRPr sz="5858"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en-US" dirty="0"/>
              <a:t>Call-out </a:t>
            </a:r>
            <a:r>
              <a:rPr lang="en-US" dirty="0" err="1"/>
              <a:t>è</a:t>
            </a:r>
            <a:r>
              <a:rPr lang="en-US" dirty="0"/>
              <a:t> </a:t>
            </a:r>
            <a:r>
              <a:rPr lang="en-US" dirty="0" err="1"/>
              <a:t>una</a:t>
            </a:r>
            <a:r>
              <a:rPr lang="en-US" dirty="0"/>
              <a:t> slide con un </a:t>
            </a:r>
            <a:r>
              <a:rPr lang="en-US" dirty="0" err="1"/>
              <a:t>testo</a:t>
            </a:r>
            <a:r>
              <a:rPr lang="en-US" dirty="0"/>
              <a:t> </a:t>
            </a:r>
            <a:r>
              <a:rPr lang="en-US" dirty="0" err="1"/>
              <a:t>grande</a:t>
            </a:r>
            <a:r>
              <a:rPr lang="en-US" dirty="0"/>
              <a:t> da </a:t>
            </a:r>
            <a:r>
              <a:rPr lang="en-US" dirty="0" err="1"/>
              <a:t>usare</a:t>
            </a:r>
            <a:r>
              <a:rPr lang="en-US" dirty="0"/>
              <a:t> per </a:t>
            </a:r>
            <a:r>
              <a:rPr lang="en-US" dirty="0" err="1"/>
              <a:t>evidenziare</a:t>
            </a:r>
            <a:r>
              <a:rPr lang="en-US" dirty="0"/>
              <a:t> </a:t>
            </a:r>
            <a:r>
              <a:rPr lang="en-US" dirty="0" err="1"/>
              <a:t>dei</a:t>
            </a:r>
            <a:r>
              <a:rPr lang="en-US" dirty="0"/>
              <a:t> </a:t>
            </a:r>
            <a:r>
              <a:rPr lang="en-US" dirty="0" err="1"/>
              <a:t>concetti</a:t>
            </a:r>
            <a:r>
              <a:rPr lang="en-US" dirty="0"/>
              <a:t> </a:t>
            </a:r>
            <a:r>
              <a:rPr lang="en-US" dirty="0" err="1"/>
              <a:t>chiave</a:t>
            </a:r>
            <a:r>
              <a:rPr lang="en-US" dirty="0"/>
              <a:t> </a:t>
            </a:r>
            <a:r>
              <a:rPr lang="en-US" dirty="0" err="1"/>
              <a:t>che</a:t>
            </a:r>
            <a:r>
              <a:rPr lang="en-US" dirty="0"/>
              <a:t> </a:t>
            </a:r>
            <a:r>
              <a:rPr lang="en-US" dirty="0" err="1"/>
              <a:t>devono</a:t>
            </a:r>
            <a:r>
              <a:rPr lang="en-US" dirty="0"/>
              <a:t> </a:t>
            </a:r>
            <a:r>
              <a:rPr lang="en-US" dirty="0" err="1"/>
              <a:t>risaltare</a:t>
            </a:r>
            <a:r>
              <a:rPr lang="en-US" dirty="0"/>
              <a:t> </a:t>
            </a:r>
            <a:r>
              <a:rPr lang="en-US" dirty="0" err="1"/>
              <a:t>all’interno</a:t>
            </a:r>
            <a:r>
              <a:rPr lang="en-US" dirty="0"/>
              <a:t> </a:t>
            </a:r>
            <a:r>
              <a:rPr lang="en-US" dirty="0" err="1"/>
              <a:t>della</a:t>
            </a:r>
            <a:r>
              <a:rPr lang="en-US" dirty="0"/>
              <a:t> </a:t>
            </a:r>
            <a:r>
              <a:rPr lang="en-US" dirty="0" err="1"/>
              <a:t>presentazione</a:t>
            </a:r>
            <a:r>
              <a:rPr lang="en-US" dirty="0"/>
              <a:t>.</a:t>
            </a:r>
          </a:p>
        </p:txBody>
      </p:sp>
      <p:sp>
        <p:nvSpPr>
          <p:cNvPr id="5" name="CasellaDiTesto 4">
            <a:extLst>
              <a:ext uri="{FF2B5EF4-FFF2-40B4-BE49-F238E27FC236}">
                <a16:creationId xmlns:a16="http://schemas.microsoft.com/office/drawing/2014/main" id="{A6375040-6597-3645-B37F-9898121C930A}"/>
              </a:ext>
            </a:extLst>
          </p:cNvPr>
          <p:cNvSpPr txBox="1"/>
          <p:nvPr userDrawn="1"/>
        </p:nvSpPr>
        <p:spPr>
          <a:xfrm>
            <a:off x="9886604" y="520931"/>
            <a:ext cx="1219200" cy="1219200"/>
          </a:xfrm>
          <a:prstGeom prst="rect">
            <a:avLst/>
          </a:prstGeom>
        </p:spPr>
        <p:txBody>
          <a:bodyPr vert="horz" wrap="none" lIns="121732" tIns="60866" rIns="121732" bIns="60866" rtlCol="0" anchor="b">
            <a:normAutofit/>
          </a:bodyPr>
          <a:lstStyle/>
          <a:p>
            <a:pPr algn="l"/>
            <a:endParaRPr lang="it-IT" sz="2396" dirty="0">
              <a:latin typeface="Bressay" panose="02040503050505020203" pitchFamily="18" charset="77"/>
              <a:ea typeface="Bressay" panose="02040503050505020203" pitchFamily="18" charset="77"/>
              <a:cs typeface="Bressay" panose="02040503050505020203" pitchFamily="18" charset="77"/>
            </a:endParaRP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888373074"/>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486">
          <p15:clr>
            <a:srgbClr val="FBAE40"/>
          </p15:clr>
        </p15:guide>
      </p15:sldGuideLst>
    </p:ext>
  </p:extLst>
</p:sldLayout>
</file>

<file path=ppt/slideLayouts/slideLayout322.xml><?xml version="1.0" encoding="utf-8"?>
<p:sldLayout xmlns:a="http://schemas.openxmlformats.org/drawingml/2006/main" xmlns:r="http://schemas.openxmlformats.org/officeDocument/2006/relationships" xmlns:p="http://schemas.openxmlformats.org/presentationml/2006/main" preserve="1" userDrawn="1">
  <p:cSld name="Slide testual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7" name="Title 1">
            <a:extLst>
              <a:ext uri="{FF2B5EF4-FFF2-40B4-BE49-F238E27FC236}">
                <a16:creationId xmlns:a16="http://schemas.microsoft.com/office/drawing/2014/main" id="{9A230F14-57A8-BA4C-987B-74CBBCA35D17}"/>
              </a:ext>
            </a:extLst>
          </p:cNvPr>
          <p:cNvSpPr>
            <a:spLocks noGrp="1"/>
          </p:cNvSpPr>
          <p:nvPr>
            <p:ph type="ctrTitle" hasCustomPrompt="1"/>
          </p:nvPr>
        </p:nvSpPr>
        <p:spPr>
          <a:xfrm>
            <a:off x="334434" y="1536000"/>
            <a:ext cx="11523135" cy="4485917"/>
          </a:xfrm>
        </p:spPr>
        <p:txBody>
          <a:bodyPr lIns="0" tIns="0" rIns="0" bIns="0" anchor="t" anchorCtr="0">
            <a:normAutofit/>
          </a:bodyPr>
          <a:lstStyle>
            <a:lvl1pPr algn="l">
              <a:lnSpc>
                <a:spcPct val="100000"/>
              </a:lnSpc>
              <a:spcBef>
                <a:spcPts val="799"/>
              </a:spcBef>
              <a:spcAft>
                <a:spcPts val="799"/>
              </a:spcAft>
              <a:defRPr sz="1864"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1" name="Slide Number Placeholder 5">
            <a:extLst>
              <a:ext uri="{FF2B5EF4-FFF2-40B4-BE49-F238E27FC236}">
                <a16:creationId xmlns:a16="http://schemas.microsoft.com/office/drawing/2014/main" id="{C2E5E3D6-439F-9547-BB50-DEEEE4BE160E}"/>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2175761E-24CE-4844-82D4-75637B8A2791}"/>
              </a:ext>
            </a:extLst>
          </p:cNvPr>
          <p:cNvSpPr>
            <a:spLocks noGrp="1"/>
          </p:cNvSpPr>
          <p:nvPr>
            <p:ph type="body" sz="quarter" idx="14" hasCustomPrompt="1"/>
          </p:nvPr>
        </p:nvSpPr>
        <p:spPr>
          <a:xfrm>
            <a:off x="334433" y="797860"/>
            <a:ext cx="8593667" cy="383115"/>
          </a:xfrm>
        </p:spPr>
        <p:txBody>
          <a:bodyPr lIns="0" tIns="0" rIns="0" bIns="0" anchor="t">
            <a:noAutofit/>
          </a:bodyPr>
          <a:lstStyle>
            <a:lvl1pPr marL="0" indent="0">
              <a:buNone/>
              <a:defRPr sz="2130">
                <a:solidFill>
                  <a:schemeClr val="accent6"/>
                </a:solidFill>
              </a:defRPr>
            </a:lvl1pPr>
          </a:lstStyle>
          <a:p>
            <a:pPr lvl="0"/>
            <a:r>
              <a:rPr lang="it-IT" dirty="0"/>
              <a:t>Sottotitolo</a:t>
            </a:r>
          </a:p>
        </p:txBody>
      </p:sp>
      <p:pic>
        <p:nvPicPr>
          <p:cNvPr id="12" name="Immagine 11"/>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2785664715"/>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23.xml><?xml version="1.0" encoding="utf-8"?>
<p:sldLayout xmlns:a="http://schemas.openxmlformats.org/drawingml/2006/main" xmlns:r="http://schemas.openxmlformats.org/officeDocument/2006/relationships" xmlns:p="http://schemas.openxmlformats.org/presentationml/2006/main" preserve="1" userDrawn="1">
  <p:cSld name="Slide testo e immagine">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noChangeAspect="1"/>
          </p:cNvSpPr>
          <p:nvPr>
            <p:ph type="body" idx="13" hasCustomPrompt="1"/>
          </p:nvPr>
        </p:nvSpPr>
        <p:spPr>
          <a:xfrm>
            <a:off x="334433" y="357719"/>
            <a:ext cx="8593667" cy="383115"/>
          </a:xfrm>
        </p:spPr>
        <p:txBody>
          <a:bodyPr lIns="0" tIns="0" rIns="0" bIns="0" anchor="t" anchorCtr="0">
            <a:no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egnaposto immagine 8">
            <a:extLst>
              <a:ext uri="{FF2B5EF4-FFF2-40B4-BE49-F238E27FC236}">
                <a16:creationId xmlns:a16="http://schemas.microsoft.com/office/drawing/2014/main" id="{AFC5C4D4-844B-3246-BF2B-2C65138A4FB9}"/>
              </a:ext>
            </a:extLst>
          </p:cNvPr>
          <p:cNvSpPr>
            <a:spLocks noGrp="1"/>
          </p:cNvSpPr>
          <p:nvPr>
            <p:ph type="pic" sz="quarter" idx="14"/>
          </p:nvPr>
        </p:nvSpPr>
        <p:spPr>
          <a:xfrm>
            <a:off x="4751919" y="1536000"/>
            <a:ext cx="7105648" cy="4485885"/>
          </a:xfrm>
        </p:spPr>
        <p:txBody>
          <a:bodyPr/>
          <a:lstStyle>
            <a:lvl1pPr marL="0" indent="0">
              <a:buNone/>
              <a:defRPr/>
            </a:lvl1pPr>
          </a:lstStyle>
          <a:p>
            <a:endParaRPr lang="it-IT" dirty="0"/>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8" name="Title 1">
            <a:extLst>
              <a:ext uri="{FF2B5EF4-FFF2-40B4-BE49-F238E27FC236}">
                <a16:creationId xmlns:a16="http://schemas.microsoft.com/office/drawing/2014/main" id="{884876A4-1888-8F43-9CCB-82F4F96E61E0}"/>
              </a:ext>
            </a:extLst>
          </p:cNvPr>
          <p:cNvSpPr>
            <a:spLocks noGrp="1"/>
          </p:cNvSpPr>
          <p:nvPr>
            <p:ph type="ctrTitle" hasCustomPrompt="1"/>
          </p:nvPr>
        </p:nvSpPr>
        <p:spPr>
          <a:xfrm>
            <a:off x="334436" y="1536002"/>
            <a:ext cx="4224867" cy="4612388"/>
          </a:xfrm>
        </p:spPr>
        <p:txBody>
          <a:bodyPr lIns="0" tIns="0" rIns="0" bIns="0" anchor="t" anchorCtr="0">
            <a:normAutofit/>
          </a:bodyPr>
          <a:lstStyle>
            <a:lvl1pPr algn="l">
              <a:lnSpc>
                <a:spcPct val="100000"/>
              </a:lnSpc>
              <a:spcBef>
                <a:spcPts val="799"/>
              </a:spcBef>
              <a:spcAft>
                <a:spcPts val="799"/>
              </a:spcAft>
              <a:defRPr sz="1864"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ipsum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laboris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13" name="Slide Number Placeholder 5">
            <a:extLst>
              <a:ext uri="{FF2B5EF4-FFF2-40B4-BE49-F238E27FC236}">
                <a16:creationId xmlns:a16="http://schemas.microsoft.com/office/drawing/2014/main" id="{205133DB-4C96-5745-8EE0-AA29526F2DDA}"/>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6" name="Segnaposto testo 5">
            <a:extLst>
              <a:ext uri="{FF2B5EF4-FFF2-40B4-BE49-F238E27FC236}">
                <a16:creationId xmlns:a16="http://schemas.microsoft.com/office/drawing/2014/main" id="{3DD97F3F-2D95-4579-8E7A-86D3D560A27B}"/>
              </a:ext>
            </a:extLst>
          </p:cNvPr>
          <p:cNvSpPr>
            <a:spLocks noGrp="1"/>
          </p:cNvSpPr>
          <p:nvPr>
            <p:ph type="body" sz="quarter" idx="15" hasCustomPrompt="1"/>
          </p:nvPr>
        </p:nvSpPr>
        <p:spPr>
          <a:xfrm>
            <a:off x="334433" y="798483"/>
            <a:ext cx="8593667" cy="374151"/>
          </a:xfrm>
        </p:spPr>
        <p:txBody>
          <a:bodyPr lIns="0" tIns="0" rIns="0" bIns="0">
            <a:normAutofit/>
          </a:bodyPr>
          <a:lstStyle>
            <a:lvl1pPr marL="0" indent="0">
              <a:buNone/>
              <a:defRPr sz="2130">
                <a:solidFill>
                  <a:schemeClr val="accent6"/>
                </a:solidFill>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285285513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1098">
          <p15:clr>
            <a:srgbClr val="FBAE40"/>
          </p15:clr>
        </p15:guide>
        <p15:guide id="4" orient="horz" pos="350">
          <p15:clr>
            <a:srgbClr val="FBAE40"/>
          </p15:clr>
        </p15:guide>
      </p15:sldGuideLst>
    </p:ext>
  </p:extLst>
</p:sldLayout>
</file>

<file path=ppt/slideLayouts/slideLayout324.xml><?xml version="1.0" encoding="utf-8"?>
<p:sldLayout xmlns:a="http://schemas.openxmlformats.org/drawingml/2006/main" xmlns:r="http://schemas.openxmlformats.org/officeDocument/2006/relationships" xmlns:p="http://schemas.openxmlformats.org/presentationml/2006/main" preserve="1" userDrawn="1">
  <p:cSld name="Slide grafico">
    <p:bg>
      <p:bgPr>
        <a:solidFill>
          <a:schemeClr val="bg1"/>
        </a:solidFill>
        <a:effectLst/>
      </p:bgPr>
    </p:bg>
    <p:spTree>
      <p:nvGrpSpPr>
        <p:cNvPr id="1" name=""/>
        <p:cNvGrpSpPr/>
        <p:nvPr/>
      </p:nvGrpSpPr>
      <p:grpSpPr>
        <a:xfrm>
          <a:off x="0" y="0"/>
          <a:ext cx="0" cy="0"/>
          <a:chOff x="0" y="0"/>
          <a:chExt cx="0" cy="0"/>
        </a:xfrm>
      </p:grpSpPr>
      <p:sp>
        <p:nvSpPr>
          <p:cNvPr id="16" name="Text Placeholder 2">
            <a:extLst>
              <a:ext uri="{FF2B5EF4-FFF2-40B4-BE49-F238E27FC236}">
                <a16:creationId xmlns:a16="http://schemas.microsoft.com/office/drawing/2014/main" id="{7D3786A9-8315-4B48-8BA0-D2FF4F8A8DB3}"/>
              </a:ext>
            </a:extLst>
          </p:cNvPr>
          <p:cNvSpPr>
            <a:spLocks noGrp="1"/>
          </p:cNvSpPr>
          <p:nvPr>
            <p:ph type="body" idx="13" hasCustomPrompt="1"/>
          </p:nvPr>
        </p:nvSpPr>
        <p:spPr>
          <a:xfrm>
            <a:off x="334433" y="357720"/>
            <a:ext cx="8593667" cy="383115"/>
          </a:xfrm>
        </p:spPr>
        <p:txBody>
          <a:bodyPr lIns="0" tIns="0" rIns="0" bIns="0" anchor="t" anchorCtr="0">
            <a:normAutofit/>
          </a:bodyPr>
          <a:lstStyle>
            <a:lvl1pPr marL="0" indent="0">
              <a:buNone/>
              <a:defRPr sz="2396" b="1" i="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456492" indent="0">
              <a:buNone/>
              <a:defRPr sz="1997">
                <a:solidFill>
                  <a:schemeClr val="tx1">
                    <a:tint val="75000"/>
                  </a:schemeClr>
                </a:solidFill>
              </a:defRPr>
            </a:lvl2pPr>
            <a:lvl3pPr marL="912983" indent="0">
              <a:buNone/>
              <a:defRPr sz="1797">
                <a:solidFill>
                  <a:schemeClr val="tx1">
                    <a:tint val="75000"/>
                  </a:schemeClr>
                </a:solidFill>
              </a:defRPr>
            </a:lvl3pPr>
            <a:lvl4pPr marL="1369475" indent="0">
              <a:buNone/>
              <a:defRPr sz="1598">
                <a:solidFill>
                  <a:schemeClr val="tx1">
                    <a:tint val="75000"/>
                  </a:schemeClr>
                </a:solidFill>
              </a:defRPr>
            </a:lvl4pPr>
            <a:lvl5pPr marL="1825966" indent="0">
              <a:buNone/>
              <a:defRPr sz="1598">
                <a:solidFill>
                  <a:schemeClr val="tx1">
                    <a:tint val="75000"/>
                  </a:schemeClr>
                </a:solidFill>
              </a:defRPr>
            </a:lvl5pPr>
            <a:lvl6pPr marL="2282457" indent="0">
              <a:buNone/>
              <a:defRPr sz="1598">
                <a:solidFill>
                  <a:schemeClr val="tx1">
                    <a:tint val="75000"/>
                  </a:schemeClr>
                </a:solidFill>
              </a:defRPr>
            </a:lvl6pPr>
            <a:lvl7pPr marL="2738947" indent="0">
              <a:buNone/>
              <a:defRPr sz="1598">
                <a:solidFill>
                  <a:schemeClr val="tx1">
                    <a:tint val="75000"/>
                  </a:schemeClr>
                </a:solidFill>
              </a:defRPr>
            </a:lvl7pPr>
            <a:lvl8pPr marL="3195440" indent="0">
              <a:buNone/>
              <a:defRPr sz="1598">
                <a:solidFill>
                  <a:schemeClr val="tx1">
                    <a:tint val="75000"/>
                  </a:schemeClr>
                </a:solidFill>
              </a:defRPr>
            </a:lvl8pPr>
            <a:lvl9pPr marL="3651932" indent="0">
              <a:buNone/>
              <a:defRPr sz="1598">
                <a:solidFill>
                  <a:schemeClr val="tx1">
                    <a:tint val="75000"/>
                  </a:schemeClr>
                </a:solidFill>
              </a:defRPr>
            </a:lvl9pPr>
          </a:lstStyle>
          <a:p>
            <a:pPr lvl="0"/>
            <a:r>
              <a:rPr lang="it-IT" dirty="0"/>
              <a:t>Titolo</a:t>
            </a:r>
          </a:p>
        </p:txBody>
      </p:sp>
      <p:sp>
        <p:nvSpPr>
          <p:cNvPr id="2" name="CasellaDiTesto 1">
            <a:extLst>
              <a:ext uri="{FF2B5EF4-FFF2-40B4-BE49-F238E27FC236}">
                <a16:creationId xmlns:a16="http://schemas.microsoft.com/office/drawing/2014/main" id="{4873CF62-E9B9-AA4C-91B2-948E7D2EBC46}"/>
              </a:ext>
            </a:extLst>
          </p:cNvPr>
          <p:cNvSpPr txBox="1"/>
          <p:nvPr userDrawn="1"/>
        </p:nvSpPr>
        <p:spPr>
          <a:xfrm>
            <a:off x="11178139" y="638475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09870BD2-13C1-B342-B70E-CFFFFB887BC3}"/>
              </a:ext>
            </a:extLst>
          </p:cNvPr>
          <p:cNvSpPr txBox="1"/>
          <p:nvPr userDrawn="1"/>
        </p:nvSpPr>
        <p:spPr>
          <a:xfrm>
            <a:off x="11556732" y="6436092"/>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A04EEB3B-24B3-6B48-8B74-01E69E8B628F}"/>
              </a:ext>
            </a:extLst>
          </p:cNvPr>
          <p:cNvSpPr txBox="1"/>
          <p:nvPr userDrawn="1"/>
        </p:nvSpPr>
        <p:spPr>
          <a:xfrm>
            <a:off x="11659403" y="64296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CasellaDiTesto 11">
            <a:extLst>
              <a:ext uri="{FF2B5EF4-FFF2-40B4-BE49-F238E27FC236}">
                <a16:creationId xmlns:a16="http://schemas.microsoft.com/office/drawing/2014/main" id="{743C5636-95C7-364E-8E8A-9F8B5003973C}"/>
              </a:ext>
            </a:extLst>
          </p:cNvPr>
          <p:cNvSpPr txBox="1"/>
          <p:nvPr userDrawn="1"/>
        </p:nvSpPr>
        <p:spPr>
          <a:xfrm>
            <a:off x="2079057" y="2181728"/>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1" name="Slide Number Placeholder 5">
            <a:extLst>
              <a:ext uri="{FF2B5EF4-FFF2-40B4-BE49-F238E27FC236}">
                <a16:creationId xmlns:a16="http://schemas.microsoft.com/office/drawing/2014/main" id="{ADE5F55E-D27B-4D49-9E58-DEA1CFEFCCE7}"/>
              </a:ext>
            </a:extLst>
          </p:cNvPr>
          <p:cNvSpPr>
            <a:spLocks noGrp="1"/>
          </p:cNvSpPr>
          <p:nvPr>
            <p:ph type="sldNum" sz="quarter" idx="12"/>
          </p:nvPr>
        </p:nvSpPr>
        <p:spPr>
          <a:xfrm>
            <a:off x="334433" y="6297858"/>
            <a:ext cx="1344083" cy="244915"/>
          </a:xfrm>
        </p:spPr>
        <p:txBody>
          <a:bodyPr lIns="0" tIns="0" rIns="0" bIns="0" anchor="b" anchorCtr="0"/>
          <a:lstStyle>
            <a:lvl1pPr algn="l">
              <a:defRPr sz="1065" b="0" i="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
        <p:nvSpPr>
          <p:cNvPr id="15" name="CasellaDiTesto 14">
            <a:extLst>
              <a:ext uri="{FF2B5EF4-FFF2-40B4-BE49-F238E27FC236}">
                <a16:creationId xmlns:a16="http://schemas.microsoft.com/office/drawing/2014/main" id="{12FAAFC5-54F6-9742-BD30-879CAD9043DE}"/>
              </a:ext>
            </a:extLst>
          </p:cNvPr>
          <p:cNvSpPr txBox="1"/>
          <p:nvPr userDrawn="1"/>
        </p:nvSpPr>
        <p:spPr>
          <a:xfrm>
            <a:off x="8462435" y="3429000"/>
            <a:ext cx="3395133" cy="2285337"/>
          </a:xfrm>
          <a:prstGeom prst="rect">
            <a:avLst/>
          </a:prstGeom>
        </p:spPr>
        <p:txBody>
          <a:bodyPr vert="horz" wrap="none" lIns="121732" tIns="60866" rIns="121732" bIns="60866" rtlCol="0" anchor="b">
            <a:normAutofit/>
          </a:bodyPr>
          <a:lstStyle/>
          <a:p>
            <a:pPr algn="l"/>
            <a:endParaRPr lang="it-IT" sz="2396" b="0" i="0" dirty="0">
              <a:latin typeface="Bressay" panose="02040503050505020203" pitchFamily="18" charset="77"/>
            </a:endParaRPr>
          </a:p>
        </p:txBody>
      </p:sp>
      <p:sp>
        <p:nvSpPr>
          <p:cNvPr id="19" name="Title 1">
            <a:extLst>
              <a:ext uri="{FF2B5EF4-FFF2-40B4-BE49-F238E27FC236}">
                <a16:creationId xmlns:a16="http://schemas.microsoft.com/office/drawing/2014/main" id="{B8D3918C-AFCD-BE45-91EF-0A71B59A6319}"/>
              </a:ext>
            </a:extLst>
          </p:cNvPr>
          <p:cNvSpPr>
            <a:spLocks noGrp="1"/>
          </p:cNvSpPr>
          <p:nvPr>
            <p:ph type="ctrTitle" hasCustomPrompt="1"/>
          </p:nvPr>
        </p:nvSpPr>
        <p:spPr>
          <a:xfrm>
            <a:off x="9072035" y="1532966"/>
            <a:ext cx="2734733" cy="4488953"/>
          </a:xfrm>
        </p:spPr>
        <p:txBody>
          <a:bodyPr lIns="0" tIns="0" rIns="0" bIns="0" anchor="b" anchorCtr="0">
            <a:noAutofit/>
          </a:bodyPr>
          <a:lstStyle>
            <a:lvl1pPr algn="l">
              <a:lnSpc>
                <a:spcPct val="100000"/>
              </a:lnSpc>
              <a:defRPr sz="1198" b="0" i="0" baseline="0">
                <a:solidFill>
                  <a:srgbClr val="415064"/>
                </a:solidFill>
                <a:latin typeface="Arial" panose="020B0604020202020204" pitchFamily="34" charset="0"/>
                <a:ea typeface="Arial" panose="020B0604020202020204" pitchFamily="34" charset="0"/>
                <a:cs typeface="Arial" panose="020B0604020202020204" pitchFamily="34" charset="0"/>
              </a:defRPr>
            </a:lvl1pPr>
          </a:lstStyle>
          <a:p>
            <a:r>
              <a:rPr lang="it-IT" dirty="0"/>
              <a:t>Testo </a:t>
            </a:r>
            <a:r>
              <a:rPr lang="it-IT" dirty="0" err="1"/>
              <a:t>lorem</a:t>
            </a:r>
            <a:r>
              <a:rPr lang="it-IT" dirty="0"/>
              <a:t> </a:t>
            </a:r>
            <a:r>
              <a:rPr lang="it-IT" dirty="0" err="1"/>
              <a:t>ipsum</a:t>
            </a:r>
            <a:r>
              <a:rPr lang="it-IT" dirty="0"/>
              <a:t> </a:t>
            </a:r>
            <a:r>
              <a:rPr lang="it-IT" dirty="0" err="1"/>
              <a:t>dolor</a:t>
            </a:r>
            <a:r>
              <a:rPr lang="it-IT" dirty="0"/>
              <a:t> </a:t>
            </a:r>
            <a:r>
              <a:rPr lang="it-IT" dirty="0" err="1"/>
              <a:t>sit</a:t>
            </a:r>
            <a:r>
              <a:rPr lang="it-IT" dirty="0"/>
              <a:t> </a:t>
            </a:r>
            <a:r>
              <a:rPr lang="it-IT" dirty="0" err="1"/>
              <a:t>amet</a:t>
            </a:r>
            <a:r>
              <a:rPr lang="it-IT" dirty="0"/>
              <a:t>, </a:t>
            </a:r>
            <a:r>
              <a:rPr lang="it-IT" dirty="0" err="1"/>
              <a:t>consectetur</a:t>
            </a:r>
            <a:r>
              <a:rPr lang="it-IT" dirty="0"/>
              <a:t> </a:t>
            </a:r>
            <a:r>
              <a:rPr lang="it-IT" dirty="0" err="1"/>
              <a:t>adipiscing</a:t>
            </a:r>
            <a:r>
              <a:rPr lang="it-IT" dirty="0"/>
              <a:t> </a:t>
            </a:r>
            <a:r>
              <a:rPr lang="it-IT" dirty="0" err="1"/>
              <a:t>elit</a:t>
            </a:r>
            <a:r>
              <a:rPr lang="it-IT" dirty="0"/>
              <a:t>, </a:t>
            </a:r>
            <a:r>
              <a:rPr lang="it-IT" dirty="0" err="1"/>
              <a:t>sed</a:t>
            </a:r>
            <a:r>
              <a:rPr lang="it-IT" dirty="0"/>
              <a:t> do </a:t>
            </a:r>
            <a:r>
              <a:rPr lang="it-IT" dirty="0" err="1"/>
              <a:t>eiusmod</a:t>
            </a:r>
            <a:r>
              <a:rPr lang="it-IT" dirty="0"/>
              <a:t> </a:t>
            </a:r>
            <a:r>
              <a:rPr lang="it-IT" dirty="0" err="1"/>
              <a:t>tempor</a:t>
            </a:r>
            <a:r>
              <a:rPr lang="it-IT" dirty="0"/>
              <a:t> </a:t>
            </a:r>
            <a:r>
              <a:rPr lang="it-IT" dirty="0" err="1"/>
              <a:t>incididunt</a:t>
            </a:r>
            <a:r>
              <a:rPr lang="it-IT" dirty="0"/>
              <a:t> ut </a:t>
            </a:r>
            <a:r>
              <a:rPr lang="it-IT" dirty="0" err="1"/>
              <a:t>labore</a:t>
            </a:r>
            <a:r>
              <a:rPr lang="it-IT" dirty="0"/>
              <a:t> et dolore magna </a:t>
            </a:r>
            <a:r>
              <a:rPr lang="it-IT" dirty="0" err="1"/>
              <a:t>aliqua</a:t>
            </a:r>
            <a:r>
              <a:rPr lang="it-IT" dirty="0"/>
              <a:t>. Ut </a:t>
            </a:r>
            <a:r>
              <a:rPr lang="it-IT" dirty="0" err="1"/>
              <a:t>enim</a:t>
            </a:r>
            <a:r>
              <a:rPr lang="it-IT" dirty="0"/>
              <a:t> ad </a:t>
            </a:r>
            <a:r>
              <a:rPr lang="it-IT" dirty="0" err="1"/>
              <a:t>minim</a:t>
            </a:r>
            <a:r>
              <a:rPr lang="it-IT" dirty="0"/>
              <a:t> </a:t>
            </a:r>
            <a:r>
              <a:rPr lang="it-IT" dirty="0" err="1"/>
              <a:t>veniam</a:t>
            </a:r>
            <a:r>
              <a:rPr lang="it-IT" dirty="0"/>
              <a:t>, </a:t>
            </a:r>
            <a:r>
              <a:rPr lang="it-IT" dirty="0" err="1"/>
              <a:t>quis</a:t>
            </a:r>
            <a:r>
              <a:rPr lang="it-IT" dirty="0"/>
              <a:t> </a:t>
            </a:r>
            <a:r>
              <a:rPr lang="it-IT" dirty="0" err="1"/>
              <a:t>nostrud</a:t>
            </a:r>
            <a:r>
              <a:rPr lang="it-IT" dirty="0"/>
              <a:t> </a:t>
            </a:r>
            <a:r>
              <a:rPr lang="it-IT" dirty="0" err="1"/>
              <a:t>exercitation</a:t>
            </a:r>
            <a:r>
              <a:rPr lang="it-IT" dirty="0"/>
              <a:t> </a:t>
            </a:r>
            <a:r>
              <a:rPr lang="it-IT" dirty="0" err="1"/>
              <a:t>ullamco</a:t>
            </a:r>
            <a:r>
              <a:rPr lang="it-IT" dirty="0"/>
              <a:t> </a:t>
            </a:r>
            <a:r>
              <a:rPr lang="it-IT" dirty="0" err="1"/>
              <a:t>laboris</a:t>
            </a:r>
            <a:r>
              <a:rPr lang="it-IT" dirty="0"/>
              <a:t> </a:t>
            </a:r>
            <a:r>
              <a:rPr lang="it-IT" dirty="0" err="1"/>
              <a:t>nisi</a:t>
            </a:r>
            <a:r>
              <a:rPr lang="it-IT" dirty="0"/>
              <a:t> ut </a:t>
            </a:r>
            <a:r>
              <a:rPr lang="it-IT" dirty="0" err="1"/>
              <a:t>aliquip</a:t>
            </a:r>
            <a:r>
              <a:rPr lang="it-IT" dirty="0"/>
              <a:t> ex ea </a:t>
            </a:r>
            <a:r>
              <a:rPr lang="it-IT" dirty="0" err="1"/>
              <a:t>commodo</a:t>
            </a:r>
            <a:r>
              <a:rPr lang="it-IT" dirty="0"/>
              <a:t> </a:t>
            </a:r>
            <a:r>
              <a:rPr lang="it-IT" dirty="0" err="1"/>
              <a:t>consequat</a:t>
            </a:r>
            <a:r>
              <a:rPr lang="it-IT" dirty="0"/>
              <a:t>.</a:t>
            </a:r>
            <a:endParaRPr lang="en-US" dirty="0"/>
          </a:p>
        </p:txBody>
      </p:sp>
      <p:sp>
        <p:nvSpPr>
          <p:cNvPr id="29" name="Segnaposto grafico 6">
            <a:extLst>
              <a:ext uri="{FF2B5EF4-FFF2-40B4-BE49-F238E27FC236}">
                <a16:creationId xmlns:a16="http://schemas.microsoft.com/office/drawing/2014/main" id="{DED5EDC1-16F0-9F46-B506-5B9300119075}"/>
              </a:ext>
            </a:extLst>
          </p:cNvPr>
          <p:cNvSpPr>
            <a:spLocks noGrp="1"/>
          </p:cNvSpPr>
          <p:nvPr>
            <p:ph type="chart" sz="quarter" idx="14"/>
          </p:nvPr>
        </p:nvSpPr>
        <p:spPr>
          <a:xfrm>
            <a:off x="334433" y="1532965"/>
            <a:ext cx="8593667" cy="4517804"/>
          </a:xfrm>
        </p:spPr>
        <p:txBody>
          <a:bodyPr/>
          <a:lstStyle/>
          <a:p>
            <a:endParaRPr lang="it-IT" dirty="0"/>
          </a:p>
        </p:txBody>
      </p:sp>
      <p:sp>
        <p:nvSpPr>
          <p:cNvPr id="6" name="Segnaposto testo 5">
            <a:extLst>
              <a:ext uri="{FF2B5EF4-FFF2-40B4-BE49-F238E27FC236}">
                <a16:creationId xmlns:a16="http://schemas.microsoft.com/office/drawing/2014/main" id="{7E8AB886-2251-41A3-A27B-74264F3E9F83}"/>
              </a:ext>
            </a:extLst>
          </p:cNvPr>
          <p:cNvSpPr>
            <a:spLocks noGrp="1"/>
          </p:cNvSpPr>
          <p:nvPr>
            <p:ph type="body" sz="quarter" idx="15" hasCustomPrompt="1"/>
          </p:nvPr>
        </p:nvSpPr>
        <p:spPr>
          <a:xfrm>
            <a:off x="334433" y="797985"/>
            <a:ext cx="8593667" cy="374648"/>
          </a:xfrm>
        </p:spPr>
        <p:txBody>
          <a:bodyPr lIns="0" tIns="0" rIns="0" bIns="0"/>
          <a:lstStyle>
            <a:lvl1pPr marL="0" indent="0">
              <a:buNone/>
              <a:defRPr lang="it-IT" sz="2130" b="0" i="0" kern="1200" dirty="0">
                <a:solidFill>
                  <a:schemeClr val="accent6"/>
                </a:solidFill>
                <a:latin typeface="Arial" panose="020B0604020202020204" pitchFamily="34" charset="0"/>
                <a:ea typeface="+mn-ea"/>
                <a:cs typeface="Arial" panose="020B0604020202020204" pitchFamily="34" charset="0"/>
              </a:defRPr>
            </a:lvl1pPr>
          </a:lstStyle>
          <a:p>
            <a:pPr lvl="0"/>
            <a:r>
              <a:rPr lang="it-IT" dirty="0"/>
              <a:t>Sottotitolo</a:t>
            </a:r>
          </a:p>
        </p:txBody>
      </p:sp>
      <p:pic>
        <p:nvPicPr>
          <p:cNvPr id="14" name="Immagine 13"/>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10697688" y="6113401"/>
            <a:ext cx="1155835" cy="518131"/>
          </a:xfrm>
          <a:prstGeom prst="rect">
            <a:avLst/>
          </a:prstGeom>
        </p:spPr>
      </p:pic>
    </p:spTree>
    <p:extLst>
      <p:ext uri="{BB962C8B-B14F-4D97-AF65-F5344CB8AC3E}">
        <p14:creationId xmlns:p14="http://schemas.microsoft.com/office/powerpoint/2010/main" val="2893560184"/>
      </p:ext>
    </p:extLst>
  </p:cSld>
  <p:clrMapOvr>
    <a:masterClrMapping/>
  </p:clrMapOvr>
  <p:extLst>
    <p:ext uri="{DCECCB84-F9BA-43D5-87BE-67443E8EF086}">
      <p15:sldGuideLst xmlns:p15="http://schemas.microsoft.com/office/powerpoint/2012/main">
        <p15:guide id="1" orient="horz" pos="554">
          <p15:clr>
            <a:srgbClr val="FBAE40"/>
          </p15:clr>
        </p15:guide>
        <p15:guide id="2" orient="horz" pos="373">
          <p15:clr>
            <a:srgbClr val="FBAE40"/>
          </p15:clr>
        </p15:guide>
        <p15:guide id="3" orient="horz" pos="350">
          <p15:clr>
            <a:srgbClr val="FBAE40"/>
          </p15:clr>
        </p15:guide>
      </p15:sldGuideLst>
    </p:ext>
  </p:extLst>
</p:sldLayout>
</file>

<file path=ppt/slideLayouts/slideLayout325.xml><?xml version="1.0" encoding="utf-8"?>
<p:sldLayout xmlns:a="http://schemas.openxmlformats.org/drawingml/2006/main" xmlns:r="http://schemas.openxmlformats.org/officeDocument/2006/relationships" xmlns:p="http://schemas.openxmlformats.org/presentationml/2006/main" preserve="1" userDrawn="1">
  <p:cSld name="Grazie">
    <p:bg>
      <p:bgPr>
        <a:solidFill>
          <a:schemeClr val="bg1"/>
        </a:solidFill>
        <a:effectLst/>
      </p:bgPr>
    </p:bg>
    <p:spTree>
      <p:nvGrpSpPr>
        <p:cNvPr id="1" name=""/>
        <p:cNvGrpSpPr/>
        <p:nvPr/>
      </p:nvGrpSpPr>
      <p:grpSpPr>
        <a:xfrm>
          <a:off x="0" y="0"/>
          <a:ext cx="0" cy="0"/>
          <a:chOff x="0" y="0"/>
          <a:chExt cx="0" cy="0"/>
        </a:xfrm>
      </p:grpSpPr>
      <p:sp>
        <p:nvSpPr>
          <p:cNvPr id="2" name="CasellaDiTesto 1">
            <a:extLst>
              <a:ext uri="{FF2B5EF4-FFF2-40B4-BE49-F238E27FC236}">
                <a16:creationId xmlns:a16="http://schemas.microsoft.com/office/drawing/2014/main" id="{6A352B7E-C498-A342-95B6-809C2DF175C1}"/>
              </a:ext>
            </a:extLst>
          </p:cNvPr>
          <p:cNvSpPr txBox="1"/>
          <p:nvPr userDrawn="1"/>
        </p:nvSpPr>
        <p:spPr>
          <a:xfrm>
            <a:off x="7536873" y="249997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3" name="CasellaDiTesto 2">
            <a:extLst>
              <a:ext uri="{FF2B5EF4-FFF2-40B4-BE49-F238E27FC236}">
                <a16:creationId xmlns:a16="http://schemas.microsoft.com/office/drawing/2014/main" id="{D6CAD467-77FD-CF42-B8F8-301BF57954E0}"/>
              </a:ext>
            </a:extLst>
          </p:cNvPr>
          <p:cNvSpPr txBox="1"/>
          <p:nvPr userDrawn="1"/>
        </p:nvSpPr>
        <p:spPr>
          <a:xfrm>
            <a:off x="2021133" y="2777430"/>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4" name="CasellaDiTesto 3">
            <a:extLst>
              <a:ext uri="{FF2B5EF4-FFF2-40B4-BE49-F238E27FC236}">
                <a16:creationId xmlns:a16="http://schemas.microsoft.com/office/drawing/2014/main" id="{4DB816B4-1068-1A42-8E43-A06719D84D6B}"/>
              </a:ext>
            </a:extLst>
          </p:cNvPr>
          <p:cNvSpPr txBox="1"/>
          <p:nvPr userDrawn="1"/>
        </p:nvSpPr>
        <p:spPr>
          <a:xfrm>
            <a:off x="6891413" y="4329137"/>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5" name="CasellaDiTesto 4">
            <a:extLst>
              <a:ext uri="{FF2B5EF4-FFF2-40B4-BE49-F238E27FC236}">
                <a16:creationId xmlns:a16="http://schemas.microsoft.com/office/drawing/2014/main" id="{E02D24F6-9E41-B841-AA8B-E3F42EB4ADFE}"/>
              </a:ext>
            </a:extLst>
          </p:cNvPr>
          <p:cNvSpPr txBox="1"/>
          <p:nvPr userDrawn="1"/>
        </p:nvSpPr>
        <p:spPr>
          <a:xfrm>
            <a:off x="11200992" y="462906"/>
            <a:ext cx="0" cy="0"/>
          </a:xfrm>
          <a:prstGeom prst="rect">
            <a:avLst/>
          </a:prstGeom>
        </p:spPr>
        <p:txBody>
          <a:bodyPr vert="horz" wrap="none" lIns="121732" tIns="60866" rIns="121732" bIns="60866" rtlCol="0" anchor="b">
            <a:normAutofit fontScale="25000" lnSpcReduction="20000"/>
          </a:bodyPr>
          <a:lstStyle/>
          <a:p>
            <a:pPr algn="l"/>
            <a:endParaRPr lang="it-IT" sz="2396" b="0" i="0" dirty="0">
              <a:latin typeface="Bressay" panose="02040503050505020203" pitchFamily="18" charset="77"/>
            </a:endParaRPr>
          </a:p>
        </p:txBody>
      </p:sp>
      <p:sp>
        <p:nvSpPr>
          <p:cNvPr id="12" name="Titolo 1">
            <a:extLst>
              <a:ext uri="{FF2B5EF4-FFF2-40B4-BE49-F238E27FC236}">
                <a16:creationId xmlns:a16="http://schemas.microsoft.com/office/drawing/2014/main" id="{3A76B943-58B8-DA47-92ED-EC3F5B4C782D}"/>
              </a:ext>
            </a:extLst>
          </p:cNvPr>
          <p:cNvSpPr txBox="1">
            <a:spLocks/>
          </p:cNvSpPr>
          <p:nvPr userDrawn="1"/>
        </p:nvSpPr>
        <p:spPr>
          <a:xfrm>
            <a:off x="206024" y="6118578"/>
            <a:ext cx="4353277" cy="381706"/>
          </a:xfrm>
          <a:prstGeom prst="rect">
            <a:avLst/>
          </a:prstGeom>
        </p:spPr>
        <p:txBody>
          <a:bodyPr vert="horz" lIns="121732" tIns="60866" rIns="121732" bIns="60866" rtlCol="0" anchor="ctr">
            <a:noAutofit/>
          </a:bodyPr>
          <a:lstStyle>
            <a:lvl1pPr algn="l" defTabSz="685800" rtl="0" eaLnBrk="1" latinLnBrk="0" hangingPunct="1">
              <a:lnSpc>
                <a:spcPct val="90000"/>
              </a:lnSpc>
              <a:spcBef>
                <a:spcPct val="0"/>
              </a:spcBef>
              <a:buNone/>
              <a:defRPr sz="1400" b="0" i="0" kern="1200">
                <a:solidFill>
                  <a:srgbClr val="415064"/>
                </a:solidFill>
                <a:latin typeface="Bressay Trial" panose="02040503050505020203" pitchFamily="18" charset="77"/>
                <a:ea typeface="Bressay Trial" panose="02040503050505020203" pitchFamily="18" charset="77"/>
                <a:cs typeface="Bressay Trial" panose="02040503050505020203" pitchFamily="18" charset="77"/>
              </a:defRPr>
            </a:lvl1pPr>
          </a:lstStyle>
          <a:p>
            <a:r>
              <a:rPr lang="it-IT" sz="1598" dirty="0">
                <a:latin typeface="Arial" panose="020B0604020202020204" pitchFamily="34" charset="0"/>
                <a:cs typeface="Arial" panose="020B0604020202020204" pitchFamily="34" charset="0"/>
              </a:rPr>
              <a:t>Investiamo nel domani</a:t>
            </a:r>
          </a:p>
        </p:txBody>
      </p:sp>
      <p:sp>
        <p:nvSpPr>
          <p:cNvPr id="6" name="CasellaDiTesto 5">
            <a:extLst>
              <a:ext uri="{FF2B5EF4-FFF2-40B4-BE49-F238E27FC236}">
                <a16:creationId xmlns:a16="http://schemas.microsoft.com/office/drawing/2014/main" id="{DEB503F0-7E7E-4534-8B60-CEE54CEA23ED}"/>
              </a:ext>
            </a:extLst>
          </p:cNvPr>
          <p:cNvSpPr txBox="1"/>
          <p:nvPr userDrawn="1"/>
        </p:nvSpPr>
        <p:spPr>
          <a:xfrm>
            <a:off x="334435" y="2188605"/>
            <a:ext cx="8666132" cy="1490671"/>
          </a:xfrm>
          <a:prstGeom prst="rect">
            <a:avLst/>
          </a:prstGeom>
        </p:spPr>
        <p:txBody>
          <a:bodyPr vert="horz" wrap="square" lIns="0" tIns="60866" rIns="0" bIns="60866" rtlCol="0" anchor="b">
            <a:normAutofit/>
          </a:bodyPr>
          <a:lstStyle/>
          <a:p>
            <a:pPr algn="l"/>
            <a:r>
              <a:rPr lang="it-IT" sz="5325" dirty="0"/>
              <a:t>Grazie</a:t>
            </a:r>
          </a:p>
        </p:txBody>
      </p:sp>
      <p:pic>
        <p:nvPicPr>
          <p:cNvPr id="9" name="Immagine 8"/>
          <p:cNvPicPr>
            <a:picLocks noChangeAspect="1"/>
          </p:cNvPicPr>
          <p:nvPr userDrawn="1"/>
        </p:nvPicPr>
        <p:blipFill>
          <a:blip r:embed="rId2" cstate="email">
            <a:extLst>
              <a:ext uri="{28A0092B-C50C-407E-A947-70E740481C1C}">
                <a14:useLocalDpi xmlns:a14="http://schemas.microsoft.com/office/drawing/2010/main" val="0"/>
              </a:ext>
            </a:extLst>
          </a:blip>
          <a:stretch>
            <a:fillRect/>
          </a:stretch>
        </p:blipFill>
        <p:spPr>
          <a:xfrm>
            <a:off x="335256" y="573181"/>
            <a:ext cx="1377531" cy="617514"/>
          </a:xfrm>
          <a:prstGeom prst="rect">
            <a:avLst/>
          </a:prstGeom>
        </p:spPr>
      </p:pic>
    </p:spTree>
    <p:extLst>
      <p:ext uri="{BB962C8B-B14F-4D97-AF65-F5344CB8AC3E}">
        <p14:creationId xmlns:p14="http://schemas.microsoft.com/office/powerpoint/2010/main" val="2507922842"/>
      </p:ext>
    </p:extLst>
  </p:cSld>
  <p:clrMapOvr>
    <a:masterClrMapping/>
  </p:clrMapOvr>
  <p:extLst>
    <p:ext uri="{DCECCB84-F9BA-43D5-87BE-67443E8EF086}">
      <p15:sldGuideLst xmlns:p15="http://schemas.microsoft.com/office/powerpoint/2012/main">
        <p15:guide id="1" orient="horz" pos="2845">
          <p15:clr>
            <a:srgbClr val="FBAE40"/>
          </p15:clr>
        </p15:guide>
        <p15:guide id="2" orient="horz" pos="350">
          <p15:clr>
            <a:srgbClr val="FBAE40"/>
          </p15:clr>
        </p15:guide>
        <p15:guide id="3" orient="horz" pos="940">
          <p15:clr>
            <a:srgbClr val="FBAE40"/>
          </p15:clr>
        </p15:guide>
        <p15:guide id="4" orient="horz" pos="1983">
          <p15:clr>
            <a:srgbClr val="FBAE40"/>
          </p15:clr>
        </p15:guide>
      </p15:sldGuideLst>
    </p:ext>
  </p:extLst>
</p:sldLayout>
</file>

<file path=ppt/slideLayouts/slideLayout326.xml><?xml version="1.0" encoding="utf-8"?>
<p:sldLayout xmlns:a="http://schemas.openxmlformats.org/drawingml/2006/main" xmlns:r="http://schemas.openxmlformats.org/officeDocument/2006/relationships" xmlns:p="http://schemas.openxmlformats.org/presentationml/2006/main" type="obj">
  <p:cSld name="Title and Content">
    <p:spTree>
      <p:nvGrpSpPr>
        <p:cNvPr id="1" name=""/>
        <p:cNvGrpSpPr/>
        <p:nvPr/>
      </p:nvGrpSpPr>
      <p:grpSpPr>
        <a:xfrm>
          <a:off x="0" y="0"/>
          <a:ext cx="0" cy="0"/>
          <a:chOff x="0" y="0"/>
          <a:chExt cx="0" cy="0"/>
        </a:xfrm>
      </p:grpSpPr>
      <p:sp>
        <p:nvSpPr>
          <p:cNvPr id="2" name="Holder 2"/>
          <p:cNvSpPr>
            <a:spLocks noGrp="1"/>
          </p:cNvSpPr>
          <p:nvPr>
            <p:ph type="title"/>
          </p:nvPr>
        </p:nvSpPr>
        <p:spPr>
          <a:xfrm>
            <a:off x="800599" y="311391"/>
            <a:ext cx="4016120" cy="307905"/>
          </a:xfrm>
        </p:spPr>
        <p:txBody>
          <a:bodyPr lIns="0" tIns="0" rIns="0" bIns="0"/>
          <a:lstStyle>
            <a:lvl1pPr>
              <a:defRPr sz="1998"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9"/>
            <a:ext cx="9576072" cy="307905"/>
          </a:xfrm>
        </p:spPr>
        <p:txBody>
          <a:bodyPr lIns="0" tIns="0" rIns="0" bIns="0"/>
          <a:lstStyle>
            <a:lvl1pPr>
              <a:defRPr sz="1998" b="1" i="1">
                <a:solidFill>
                  <a:schemeClr val="bg1"/>
                </a:solidFill>
                <a:latin typeface="Univers Condensed" panose="020B0506020202050204" pitchFamily="34" charset="0"/>
                <a:cs typeface="Arial"/>
              </a:defRPr>
            </a:lvl1pPr>
          </a:lstStyle>
          <a:p>
            <a:endParaRPr dirty="0"/>
          </a:p>
        </p:txBody>
      </p:sp>
      <p:sp>
        <p:nvSpPr>
          <p:cNvPr id="4" name="Holder 4"/>
          <p:cNvSpPr>
            <a:spLocks noGrp="1"/>
          </p:cNvSpPr>
          <p:nvPr>
            <p:ph type="ftr" sz="quarter" idx="5"/>
          </p:nvPr>
        </p:nvSpPr>
        <p:spPr/>
        <p:txBody>
          <a:bodyPr lIns="0" tIns="0" rIns="0" bIns="0"/>
          <a:lstStyle>
            <a:lvl1pPr algn="ctr">
              <a:defRPr>
                <a:solidFill>
                  <a:schemeClr val="tx1">
                    <a:tint val="75000"/>
                  </a:schemeClr>
                </a:solidFill>
              </a:defRPr>
            </a:lvl1pPr>
          </a:lstStyle>
          <a:p>
            <a:endParaRPr/>
          </a:p>
        </p:txBody>
      </p:sp>
      <p:sp>
        <p:nvSpPr>
          <p:cNvPr id="5" name="Holder 5"/>
          <p:cNvSpPr>
            <a:spLocks noGrp="1"/>
          </p:cNvSpPr>
          <p:nvPr>
            <p:ph type="dt" sz="half" idx="6"/>
          </p:nvPr>
        </p:nvSpPr>
        <p:spPr/>
        <p:txBody>
          <a:bodyPr lIns="0" tIns="0" rIns="0" bIns="0"/>
          <a:lstStyle>
            <a:lvl1pPr algn="l">
              <a:defRPr>
                <a:solidFill>
                  <a:schemeClr val="tx1">
                    <a:tint val="75000"/>
                  </a:schemeClr>
                </a:solidFill>
              </a:defRPr>
            </a:lvl1pPr>
          </a:lstStyle>
          <a:p>
            <a:fld id="{F91E6114-F1E1-46AA-9898-0A669512DFD9}" type="datetime1">
              <a:rPr lang="en-US" smtClean="0"/>
              <a:t>9/7/2026</a:t>
            </a:fld>
            <a:endParaRPr lang="en-US"/>
          </a:p>
        </p:txBody>
      </p:sp>
      <p:sp>
        <p:nvSpPr>
          <p:cNvPr id="6" name="Holder 6"/>
          <p:cNvSpPr>
            <a:spLocks noGrp="1"/>
          </p:cNvSpPr>
          <p:nvPr>
            <p:ph type="sldNum" sz="quarter" idx="7"/>
          </p:nvPr>
        </p:nvSpPr>
        <p:spPr/>
        <p:txBody>
          <a:bodyPr lIns="0" tIns="0" rIns="0" bIns="0"/>
          <a:lstStyle>
            <a:lvl1pPr>
              <a:defRPr sz="1241" b="0" i="0">
                <a:solidFill>
                  <a:schemeClr val="tx1"/>
                </a:solidFill>
                <a:latin typeface="Univers Condensed" panose="020B0506020202050204" pitchFamily="34" charset="0"/>
                <a:cs typeface="Arial"/>
              </a:defRPr>
            </a:lvl1pPr>
          </a:lstStyle>
          <a:p>
            <a:pPr marL="23067">
              <a:lnSpc>
                <a:spcPts val="1438"/>
              </a:lnSpc>
            </a:pPr>
            <a:fld id="{81D60167-4931-47E6-BA6A-407CBD079E47}" type="slidenum">
              <a:rPr lang="it-IT" spc="-31" smtClean="0">
                <a:solidFill>
                  <a:srgbClr val="FFFFFF"/>
                </a:solidFill>
              </a:rPr>
              <a:pPr marL="23067">
                <a:lnSpc>
                  <a:spcPts val="1438"/>
                </a:lnSpc>
              </a:pPr>
              <a:t>‹N›</a:t>
            </a:fld>
            <a:endParaRPr lang="it-IT" spc="-31" dirty="0">
              <a:solidFill>
                <a:srgbClr val="FFFFFF"/>
              </a:solidFill>
            </a:endParaRPr>
          </a:p>
        </p:txBody>
      </p:sp>
    </p:spTree>
    <p:extLst>
      <p:ext uri="{BB962C8B-B14F-4D97-AF65-F5344CB8AC3E}">
        <p14:creationId xmlns:p14="http://schemas.microsoft.com/office/powerpoint/2010/main" val="4041804556"/>
      </p:ext>
    </p:extLst>
  </p:cSld>
  <p:clrMapOvr>
    <a:masterClrMapping/>
  </p:clrMapOvr>
</p:sldLayout>
</file>

<file path=ppt/slideLayouts/slideLayout327.xml><?xml version="1.0" encoding="utf-8"?>
<p:sldLayout xmlns:a="http://schemas.openxmlformats.org/drawingml/2006/main" xmlns:r="http://schemas.openxmlformats.org/officeDocument/2006/relationships" xmlns:p="http://schemas.openxmlformats.org/presentationml/2006/main" type="title">
  <p:cSld name="Diapositiva titolo">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2431738" y="2862183"/>
            <a:ext cx="6781393" cy="1533202"/>
          </a:xfrm>
        </p:spPr>
        <p:txBody>
          <a:bodyPr anchor="ctr" anchorCtr="0">
            <a:normAutofit/>
          </a:bodyPr>
          <a:lstStyle>
            <a:lvl1pPr algn="l">
              <a:defRPr sz="4453" b="1">
                <a:solidFill>
                  <a:srgbClr val="415464"/>
                </a:solidFill>
                <a:latin typeface="Arial" panose="020B0604020202020204" pitchFamily="34" charset="0"/>
                <a:cs typeface="Arial" panose="020B0604020202020204" pitchFamily="34" charset="0"/>
              </a:defRPr>
            </a:lvl1pPr>
          </a:lstStyle>
          <a:p>
            <a:r>
              <a:rPr lang="it-IT" dirty="0"/>
              <a:t>TITOLO </a:t>
            </a:r>
            <a:br>
              <a:rPr lang="it-IT" dirty="0"/>
            </a:br>
            <a:r>
              <a:rPr lang="it-IT" dirty="0"/>
              <a:t>PRINCIPALE</a:t>
            </a:r>
            <a:endParaRPr lang="en-US" dirty="0"/>
          </a:p>
        </p:txBody>
      </p:sp>
      <p:sp>
        <p:nvSpPr>
          <p:cNvPr id="3" name="Subtitle 2"/>
          <p:cNvSpPr>
            <a:spLocks noGrp="1"/>
          </p:cNvSpPr>
          <p:nvPr>
            <p:ph type="subTitle" idx="1" hasCustomPrompt="1"/>
          </p:nvPr>
        </p:nvSpPr>
        <p:spPr>
          <a:xfrm>
            <a:off x="2399928" y="4562537"/>
            <a:ext cx="6813203" cy="479541"/>
          </a:xfrm>
        </p:spPr>
        <p:txBody>
          <a:bodyPr/>
          <a:lstStyle>
            <a:lvl1pPr marL="0" indent="0" algn="l">
              <a:buNone/>
              <a:defRPr sz="2392">
                <a:solidFill>
                  <a:srgbClr val="415464"/>
                </a:solidFill>
                <a:latin typeface="Arial" panose="020B0604020202020204" pitchFamily="34" charset="0"/>
                <a:cs typeface="Arial" panose="020B0604020202020204" pitchFamily="34" charset="0"/>
              </a:defRPr>
            </a:lvl1pPr>
            <a:lvl2pPr marL="455807" indent="0" algn="ctr">
              <a:buNone/>
              <a:defRPr sz="1994"/>
            </a:lvl2pPr>
            <a:lvl3pPr marL="911614" indent="0" algn="ctr">
              <a:buNone/>
              <a:defRPr sz="1795"/>
            </a:lvl3pPr>
            <a:lvl4pPr marL="1367420" indent="0" algn="ctr">
              <a:buNone/>
              <a:defRPr sz="1596"/>
            </a:lvl4pPr>
            <a:lvl5pPr marL="1823226" indent="0" algn="ctr">
              <a:buNone/>
              <a:defRPr sz="1596"/>
            </a:lvl5pPr>
            <a:lvl6pPr marL="2279034" indent="0" algn="ctr">
              <a:buNone/>
              <a:defRPr sz="1596"/>
            </a:lvl6pPr>
            <a:lvl7pPr marL="2734840" indent="0" algn="ctr">
              <a:buNone/>
              <a:defRPr sz="1596"/>
            </a:lvl7pPr>
            <a:lvl8pPr marL="3190646" indent="0" algn="ctr">
              <a:buNone/>
              <a:defRPr sz="1596"/>
            </a:lvl8pPr>
            <a:lvl9pPr marL="3646453" indent="0" algn="ctr">
              <a:buNone/>
              <a:defRPr sz="1596"/>
            </a:lvl9pPr>
          </a:lstStyle>
          <a:p>
            <a:r>
              <a:rPr lang="it-IT" dirty="0"/>
              <a:t>Sottotitolo</a:t>
            </a:r>
            <a:endParaRPr lang="en-US" dirty="0"/>
          </a:p>
        </p:txBody>
      </p:sp>
      <p:sp>
        <p:nvSpPr>
          <p:cNvPr id="16" name="bg object 16">
            <a:extLst>
              <a:ext uri="{FF2B5EF4-FFF2-40B4-BE49-F238E27FC236}">
                <a16:creationId xmlns:a16="http://schemas.microsoft.com/office/drawing/2014/main" id="{A6C11CD4-CAD8-E7DA-7E53-7C2DD3805E2F}"/>
              </a:ext>
            </a:extLst>
          </p:cNvPr>
          <p:cNvSpPr/>
          <p:nvPr userDrawn="1"/>
        </p:nvSpPr>
        <p:spPr>
          <a:xfrm>
            <a:off x="2" y="1919428"/>
            <a:ext cx="288713" cy="1773570"/>
          </a:xfrm>
          <a:custGeom>
            <a:avLst/>
            <a:gdLst/>
            <a:ahLst/>
            <a:cxnLst/>
            <a:rect l="l" t="t" r="r" b="b"/>
            <a:pathLst>
              <a:path w="216535" h="1332230">
                <a:moveTo>
                  <a:pt x="216001" y="0"/>
                </a:moveTo>
                <a:lnTo>
                  <a:pt x="0" y="0"/>
                </a:lnTo>
                <a:lnTo>
                  <a:pt x="0" y="1332001"/>
                </a:lnTo>
                <a:lnTo>
                  <a:pt x="216001" y="1332001"/>
                </a:lnTo>
                <a:lnTo>
                  <a:pt x="216001" y="0"/>
                </a:lnTo>
                <a:close/>
              </a:path>
            </a:pathLst>
          </a:custGeom>
          <a:solidFill>
            <a:srgbClr val="6A96CF"/>
          </a:solidFill>
        </p:spPr>
        <p:txBody>
          <a:bodyPr wrap="square" lIns="0" tIns="0" rIns="0" bIns="0" rtlCol="0"/>
          <a:lstStyle/>
          <a:p>
            <a:endParaRPr sz="2392"/>
          </a:p>
        </p:txBody>
      </p:sp>
      <p:sp>
        <p:nvSpPr>
          <p:cNvPr id="17" name="bg object 17">
            <a:extLst>
              <a:ext uri="{FF2B5EF4-FFF2-40B4-BE49-F238E27FC236}">
                <a16:creationId xmlns:a16="http://schemas.microsoft.com/office/drawing/2014/main" id="{071A87A4-04B1-35D0-453A-6E38AD9F3B7B}"/>
              </a:ext>
            </a:extLst>
          </p:cNvPr>
          <p:cNvSpPr/>
          <p:nvPr userDrawn="1"/>
        </p:nvSpPr>
        <p:spPr>
          <a:xfrm>
            <a:off x="288001" y="2252517"/>
            <a:ext cx="1056640" cy="3019633"/>
          </a:xfrm>
          <a:custGeom>
            <a:avLst/>
            <a:gdLst/>
            <a:ahLst/>
            <a:cxnLst/>
            <a:rect l="l" t="t" r="r" b="b"/>
            <a:pathLst>
              <a:path w="792480" h="2268220">
                <a:moveTo>
                  <a:pt x="791997" y="0"/>
                </a:moveTo>
                <a:lnTo>
                  <a:pt x="0" y="0"/>
                </a:lnTo>
                <a:lnTo>
                  <a:pt x="0" y="2268004"/>
                </a:lnTo>
                <a:lnTo>
                  <a:pt x="791997" y="2268004"/>
                </a:lnTo>
                <a:lnTo>
                  <a:pt x="791997" y="0"/>
                </a:lnTo>
                <a:close/>
              </a:path>
            </a:pathLst>
          </a:custGeom>
          <a:solidFill>
            <a:srgbClr val="009640"/>
          </a:solidFill>
        </p:spPr>
        <p:txBody>
          <a:bodyPr wrap="square" lIns="0" tIns="0" rIns="0" bIns="0" rtlCol="0"/>
          <a:lstStyle/>
          <a:p>
            <a:endParaRPr sz="2392"/>
          </a:p>
        </p:txBody>
      </p:sp>
      <p:sp>
        <p:nvSpPr>
          <p:cNvPr id="18" name="bg object 18">
            <a:extLst>
              <a:ext uri="{FF2B5EF4-FFF2-40B4-BE49-F238E27FC236}">
                <a16:creationId xmlns:a16="http://schemas.microsoft.com/office/drawing/2014/main" id="{EF587250-4AE5-E735-D0C7-AD57A720906C}"/>
              </a:ext>
            </a:extLst>
          </p:cNvPr>
          <p:cNvSpPr/>
          <p:nvPr userDrawn="1"/>
        </p:nvSpPr>
        <p:spPr>
          <a:xfrm>
            <a:off x="1344000" y="2849210"/>
            <a:ext cx="252307" cy="2192868"/>
          </a:xfrm>
          <a:custGeom>
            <a:avLst/>
            <a:gdLst/>
            <a:ahLst/>
            <a:cxnLst/>
            <a:rect l="l" t="t" r="r" b="b"/>
            <a:pathLst>
              <a:path w="189230" h="1647189">
                <a:moveTo>
                  <a:pt x="189001" y="0"/>
                </a:moveTo>
                <a:lnTo>
                  <a:pt x="0" y="0"/>
                </a:lnTo>
                <a:lnTo>
                  <a:pt x="0" y="1646999"/>
                </a:lnTo>
                <a:lnTo>
                  <a:pt x="189001" y="1646999"/>
                </a:lnTo>
                <a:lnTo>
                  <a:pt x="189001" y="0"/>
                </a:lnTo>
                <a:close/>
              </a:path>
            </a:pathLst>
          </a:custGeom>
          <a:solidFill>
            <a:srgbClr val="E30613"/>
          </a:solidFill>
        </p:spPr>
        <p:txBody>
          <a:bodyPr wrap="square" lIns="0" tIns="0" rIns="0" bIns="0" rtlCol="0"/>
          <a:lstStyle/>
          <a:p>
            <a:endParaRPr sz="2392"/>
          </a:p>
        </p:txBody>
      </p:sp>
      <p:pic>
        <p:nvPicPr>
          <p:cNvPr id="21" name="Immagine 20" descr="Immagine che contiene testo, Carattere, schermata, Elementi grafici&#10;&#10;Il contenuto generato dall'IA potrebbe non essere corretto.">
            <a:extLst>
              <a:ext uri="{FF2B5EF4-FFF2-40B4-BE49-F238E27FC236}">
                <a16:creationId xmlns:a16="http://schemas.microsoft.com/office/drawing/2014/main" id="{DB4493E8-8925-07AB-0BDD-B5B039AF3316}"/>
              </a:ext>
            </a:extLst>
          </p:cNvPr>
          <p:cNvPicPr>
            <a:picLocks noChangeAspect="1"/>
          </p:cNvPicPr>
          <p:nvPr userDrawn="1"/>
        </p:nvPicPr>
        <p:blipFill>
          <a:blip r:embed="rId2"/>
          <a:stretch>
            <a:fillRect/>
          </a:stretch>
        </p:blipFill>
        <p:spPr>
          <a:xfrm>
            <a:off x="9213129" y="396122"/>
            <a:ext cx="2435443" cy="1211549"/>
          </a:xfrm>
          <a:prstGeom prst="rect">
            <a:avLst/>
          </a:prstGeom>
        </p:spPr>
      </p:pic>
      <p:grpSp>
        <p:nvGrpSpPr>
          <p:cNvPr id="24" name="Gruppo 23">
            <a:extLst>
              <a:ext uri="{FF2B5EF4-FFF2-40B4-BE49-F238E27FC236}">
                <a16:creationId xmlns:a16="http://schemas.microsoft.com/office/drawing/2014/main" id="{28824B4C-BD67-519E-8B61-517B7BE892EB}"/>
              </a:ext>
            </a:extLst>
          </p:cNvPr>
          <p:cNvGrpSpPr/>
          <p:nvPr userDrawn="1"/>
        </p:nvGrpSpPr>
        <p:grpSpPr>
          <a:xfrm>
            <a:off x="11184929" y="3438746"/>
            <a:ext cx="1007073" cy="3419254"/>
            <a:chOff x="6679029" y="2583040"/>
            <a:chExt cx="755305" cy="2568398"/>
          </a:xfrm>
        </p:grpSpPr>
        <p:sp>
          <p:nvSpPr>
            <p:cNvPr id="22" name="Rettangolo 21">
              <a:extLst>
                <a:ext uri="{FF2B5EF4-FFF2-40B4-BE49-F238E27FC236}">
                  <a16:creationId xmlns:a16="http://schemas.microsoft.com/office/drawing/2014/main" id="{2B3A30BC-E04C-1B9F-2517-A8FA33DF7BE8}"/>
                </a:ext>
              </a:extLst>
            </p:cNvPr>
            <p:cNvSpPr/>
            <p:nvPr userDrawn="1"/>
          </p:nvSpPr>
          <p:spPr>
            <a:xfrm>
              <a:off x="6679029" y="2912882"/>
              <a:ext cx="504000" cy="2238556"/>
            </a:xfrm>
            <a:prstGeom prst="rect">
              <a:avLst/>
            </a:prstGeom>
            <a:solidFill>
              <a:srgbClr val="E17B1B"/>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2"/>
            </a:p>
          </p:txBody>
        </p:sp>
        <p:sp>
          <p:nvSpPr>
            <p:cNvPr id="23" name="Rettangolo 22">
              <a:extLst>
                <a:ext uri="{FF2B5EF4-FFF2-40B4-BE49-F238E27FC236}">
                  <a16:creationId xmlns:a16="http://schemas.microsoft.com/office/drawing/2014/main" id="{4B0821F7-4756-F50B-FB1A-4B3F7DB81F69}"/>
                </a:ext>
              </a:extLst>
            </p:cNvPr>
            <p:cNvSpPr/>
            <p:nvPr userDrawn="1"/>
          </p:nvSpPr>
          <p:spPr>
            <a:xfrm>
              <a:off x="7182334" y="2583040"/>
              <a:ext cx="252000" cy="2568398"/>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it-IT" sz="2392"/>
            </a:p>
          </p:txBody>
        </p:sp>
      </p:grpSp>
    </p:spTree>
    <p:extLst>
      <p:ext uri="{BB962C8B-B14F-4D97-AF65-F5344CB8AC3E}">
        <p14:creationId xmlns:p14="http://schemas.microsoft.com/office/powerpoint/2010/main" val="1350608359"/>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3" Type="http://schemas.openxmlformats.org/officeDocument/2006/relationships/slideLayout" Target="../slideLayouts/slideLayout3.xml"/><Relationship Id="rId21" Type="http://schemas.openxmlformats.org/officeDocument/2006/relationships/slideLayout" Target="../slideLayouts/slideLayout21.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theme" Target="../theme/theme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31.xml"/><Relationship Id="rId3" Type="http://schemas.openxmlformats.org/officeDocument/2006/relationships/slideLayout" Target="../slideLayouts/slideLayout26.xml"/><Relationship Id="rId7" Type="http://schemas.openxmlformats.org/officeDocument/2006/relationships/slideLayout" Target="../slideLayouts/slideLayout30.xml"/><Relationship Id="rId2" Type="http://schemas.openxmlformats.org/officeDocument/2006/relationships/slideLayout" Target="../slideLayouts/slideLayout25.xml"/><Relationship Id="rId1" Type="http://schemas.openxmlformats.org/officeDocument/2006/relationships/slideLayout" Target="../slideLayouts/slideLayout24.xml"/><Relationship Id="rId6" Type="http://schemas.openxmlformats.org/officeDocument/2006/relationships/slideLayout" Target="../slideLayouts/slideLayout29.xml"/><Relationship Id="rId5" Type="http://schemas.openxmlformats.org/officeDocument/2006/relationships/slideLayout" Target="../slideLayouts/slideLayout28.xml"/><Relationship Id="rId4" Type="http://schemas.openxmlformats.org/officeDocument/2006/relationships/slideLayout" Target="../slideLayouts/slideLayout27.xml"/><Relationship Id="rId9"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13" Type="http://schemas.openxmlformats.org/officeDocument/2006/relationships/slideLayout" Target="../slideLayouts/slideLayout44.xml"/><Relationship Id="rId18" Type="http://schemas.openxmlformats.org/officeDocument/2006/relationships/slideLayout" Target="../slideLayouts/slideLayout49.xml"/><Relationship Id="rId26" Type="http://schemas.openxmlformats.org/officeDocument/2006/relationships/slideLayout" Target="../slideLayouts/slideLayout57.xml"/><Relationship Id="rId39" Type="http://schemas.openxmlformats.org/officeDocument/2006/relationships/slideLayout" Target="../slideLayouts/slideLayout70.xml"/><Relationship Id="rId21" Type="http://schemas.openxmlformats.org/officeDocument/2006/relationships/slideLayout" Target="../slideLayouts/slideLayout52.xml"/><Relationship Id="rId34" Type="http://schemas.openxmlformats.org/officeDocument/2006/relationships/slideLayout" Target="../slideLayouts/slideLayout65.xml"/><Relationship Id="rId42" Type="http://schemas.openxmlformats.org/officeDocument/2006/relationships/slideLayout" Target="../slideLayouts/slideLayout73.xml"/><Relationship Id="rId47" Type="http://schemas.openxmlformats.org/officeDocument/2006/relationships/slideLayout" Target="../slideLayouts/slideLayout78.xml"/><Relationship Id="rId50" Type="http://schemas.openxmlformats.org/officeDocument/2006/relationships/slideLayout" Target="../slideLayouts/slideLayout81.xml"/><Relationship Id="rId55" Type="http://schemas.openxmlformats.org/officeDocument/2006/relationships/slideLayout" Target="../slideLayouts/slideLayout86.xml"/><Relationship Id="rId63" Type="http://schemas.openxmlformats.org/officeDocument/2006/relationships/slideLayout" Target="../slideLayouts/slideLayout94.xml"/><Relationship Id="rId68" Type="http://schemas.openxmlformats.org/officeDocument/2006/relationships/slideLayout" Target="../slideLayouts/slideLayout99.xml"/><Relationship Id="rId76" Type="http://schemas.openxmlformats.org/officeDocument/2006/relationships/oleObject" Target="../embeddings/oleObject1.bin"/><Relationship Id="rId7" Type="http://schemas.openxmlformats.org/officeDocument/2006/relationships/slideLayout" Target="../slideLayouts/slideLayout38.xml"/><Relationship Id="rId71" Type="http://schemas.openxmlformats.org/officeDocument/2006/relationships/slideLayout" Target="../slideLayouts/slideLayout102.xml"/><Relationship Id="rId2" Type="http://schemas.openxmlformats.org/officeDocument/2006/relationships/slideLayout" Target="../slideLayouts/slideLayout33.xml"/><Relationship Id="rId16" Type="http://schemas.openxmlformats.org/officeDocument/2006/relationships/slideLayout" Target="../slideLayouts/slideLayout47.xml"/><Relationship Id="rId29" Type="http://schemas.openxmlformats.org/officeDocument/2006/relationships/slideLayout" Target="../slideLayouts/slideLayout60.xml"/><Relationship Id="rId11" Type="http://schemas.openxmlformats.org/officeDocument/2006/relationships/slideLayout" Target="../slideLayouts/slideLayout42.xml"/><Relationship Id="rId24" Type="http://schemas.openxmlformats.org/officeDocument/2006/relationships/slideLayout" Target="../slideLayouts/slideLayout55.xml"/><Relationship Id="rId32" Type="http://schemas.openxmlformats.org/officeDocument/2006/relationships/slideLayout" Target="../slideLayouts/slideLayout63.xml"/><Relationship Id="rId37" Type="http://schemas.openxmlformats.org/officeDocument/2006/relationships/slideLayout" Target="../slideLayouts/slideLayout68.xml"/><Relationship Id="rId40" Type="http://schemas.openxmlformats.org/officeDocument/2006/relationships/slideLayout" Target="../slideLayouts/slideLayout71.xml"/><Relationship Id="rId45" Type="http://schemas.openxmlformats.org/officeDocument/2006/relationships/slideLayout" Target="../slideLayouts/slideLayout76.xml"/><Relationship Id="rId53" Type="http://schemas.openxmlformats.org/officeDocument/2006/relationships/slideLayout" Target="../slideLayouts/slideLayout84.xml"/><Relationship Id="rId58" Type="http://schemas.openxmlformats.org/officeDocument/2006/relationships/slideLayout" Target="../slideLayouts/slideLayout89.xml"/><Relationship Id="rId66" Type="http://schemas.openxmlformats.org/officeDocument/2006/relationships/slideLayout" Target="../slideLayouts/slideLayout97.xml"/><Relationship Id="rId74" Type="http://schemas.openxmlformats.org/officeDocument/2006/relationships/theme" Target="../theme/theme3.xml"/><Relationship Id="rId5" Type="http://schemas.openxmlformats.org/officeDocument/2006/relationships/slideLayout" Target="../slideLayouts/slideLayout36.xml"/><Relationship Id="rId15" Type="http://schemas.openxmlformats.org/officeDocument/2006/relationships/slideLayout" Target="../slideLayouts/slideLayout46.xml"/><Relationship Id="rId23" Type="http://schemas.openxmlformats.org/officeDocument/2006/relationships/slideLayout" Target="../slideLayouts/slideLayout54.xml"/><Relationship Id="rId28" Type="http://schemas.openxmlformats.org/officeDocument/2006/relationships/slideLayout" Target="../slideLayouts/slideLayout59.xml"/><Relationship Id="rId36" Type="http://schemas.openxmlformats.org/officeDocument/2006/relationships/slideLayout" Target="../slideLayouts/slideLayout67.xml"/><Relationship Id="rId49" Type="http://schemas.openxmlformats.org/officeDocument/2006/relationships/slideLayout" Target="../slideLayouts/slideLayout80.xml"/><Relationship Id="rId57" Type="http://schemas.openxmlformats.org/officeDocument/2006/relationships/slideLayout" Target="../slideLayouts/slideLayout88.xml"/><Relationship Id="rId61" Type="http://schemas.openxmlformats.org/officeDocument/2006/relationships/slideLayout" Target="../slideLayouts/slideLayout92.xml"/><Relationship Id="rId10" Type="http://schemas.openxmlformats.org/officeDocument/2006/relationships/slideLayout" Target="../slideLayouts/slideLayout41.xml"/><Relationship Id="rId19" Type="http://schemas.openxmlformats.org/officeDocument/2006/relationships/slideLayout" Target="../slideLayouts/slideLayout50.xml"/><Relationship Id="rId31" Type="http://schemas.openxmlformats.org/officeDocument/2006/relationships/slideLayout" Target="../slideLayouts/slideLayout62.xml"/><Relationship Id="rId44" Type="http://schemas.openxmlformats.org/officeDocument/2006/relationships/slideLayout" Target="../slideLayouts/slideLayout75.xml"/><Relationship Id="rId52" Type="http://schemas.openxmlformats.org/officeDocument/2006/relationships/slideLayout" Target="../slideLayouts/slideLayout83.xml"/><Relationship Id="rId60" Type="http://schemas.openxmlformats.org/officeDocument/2006/relationships/slideLayout" Target="../slideLayouts/slideLayout91.xml"/><Relationship Id="rId65" Type="http://schemas.openxmlformats.org/officeDocument/2006/relationships/slideLayout" Target="../slideLayouts/slideLayout96.xml"/><Relationship Id="rId73" Type="http://schemas.openxmlformats.org/officeDocument/2006/relationships/slideLayout" Target="../slideLayouts/slideLayout104.xml"/><Relationship Id="rId78" Type="http://schemas.openxmlformats.org/officeDocument/2006/relationships/image" Target="../media/image7.png"/><Relationship Id="rId4" Type="http://schemas.openxmlformats.org/officeDocument/2006/relationships/slideLayout" Target="../slideLayouts/slideLayout35.xml"/><Relationship Id="rId9" Type="http://schemas.openxmlformats.org/officeDocument/2006/relationships/slideLayout" Target="../slideLayouts/slideLayout40.xml"/><Relationship Id="rId14" Type="http://schemas.openxmlformats.org/officeDocument/2006/relationships/slideLayout" Target="../slideLayouts/slideLayout45.xml"/><Relationship Id="rId22" Type="http://schemas.openxmlformats.org/officeDocument/2006/relationships/slideLayout" Target="../slideLayouts/slideLayout53.xml"/><Relationship Id="rId27" Type="http://schemas.openxmlformats.org/officeDocument/2006/relationships/slideLayout" Target="../slideLayouts/slideLayout58.xml"/><Relationship Id="rId30" Type="http://schemas.openxmlformats.org/officeDocument/2006/relationships/slideLayout" Target="../slideLayouts/slideLayout61.xml"/><Relationship Id="rId35" Type="http://schemas.openxmlformats.org/officeDocument/2006/relationships/slideLayout" Target="../slideLayouts/slideLayout66.xml"/><Relationship Id="rId43" Type="http://schemas.openxmlformats.org/officeDocument/2006/relationships/slideLayout" Target="../slideLayouts/slideLayout74.xml"/><Relationship Id="rId48" Type="http://schemas.openxmlformats.org/officeDocument/2006/relationships/slideLayout" Target="../slideLayouts/slideLayout79.xml"/><Relationship Id="rId56" Type="http://schemas.openxmlformats.org/officeDocument/2006/relationships/slideLayout" Target="../slideLayouts/slideLayout87.xml"/><Relationship Id="rId64" Type="http://schemas.openxmlformats.org/officeDocument/2006/relationships/slideLayout" Target="../slideLayouts/slideLayout95.xml"/><Relationship Id="rId69" Type="http://schemas.openxmlformats.org/officeDocument/2006/relationships/slideLayout" Target="../slideLayouts/slideLayout100.xml"/><Relationship Id="rId77" Type="http://schemas.openxmlformats.org/officeDocument/2006/relationships/image" Target="../media/image6.emf"/><Relationship Id="rId8" Type="http://schemas.openxmlformats.org/officeDocument/2006/relationships/slideLayout" Target="../slideLayouts/slideLayout39.xml"/><Relationship Id="rId51" Type="http://schemas.openxmlformats.org/officeDocument/2006/relationships/slideLayout" Target="../slideLayouts/slideLayout82.xml"/><Relationship Id="rId72" Type="http://schemas.openxmlformats.org/officeDocument/2006/relationships/slideLayout" Target="../slideLayouts/slideLayout103.xml"/><Relationship Id="rId3" Type="http://schemas.openxmlformats.org/officeDocument/2006/relationships/slideLayout" Target="../slideLayouts/slideLayout34.xml"/><Relationship Id="rId12" Type="http://schemas.openxmlformats.org/officeDocument/2006/relationships/slideLayout" Target="../slideLayouts/slideLayout43.xml"/><Relationship Id="rId17" Type="http://schemas.openxmlformats.org/officeDocument/2006/relationships/slideLayout" Target="../slideLayouts/slideLayout48.xml"/><Relationship Id="rId25" Type="http://schemas.openxmlformats.org/officeDocument/2006/relationships/slideLayout" Target="../slideLayouts/slideLayout56.xml"/><Relationship Id="rId33" Type="http://schemas.openxmlformats.org/officeDocument/2006/relationships/slideLayout" Target="../slideLayouts/slideLayout64.xml"/><Relationship Id="rId38" Type="http://schemas.openxmlformats.org/officeDocument/2006/relationships/slideLayout" Target="../slideLayouts/slideLayout69.xml"/><Relationship Id="rId46" Type="http://schemas.openxmlformats.org/officeDocument/2006/relationships/slideLayout" Target="../slideLayouts/slideLayout77.xml"/><Relationship Id="rId59" Type="http://schemas.openxmlformats.org/officeDocument/2006/relationships/slideLayout" Target="../slideLayouts/slideLayout90.xml"/><Relationship Id="rId67" Type="http://schemas.openxmlformats.org/officeDocument/2006/relationships/slideLayout" Target="../slideLayouts/slideLayout98.xml"/><Relationship Id="rId20" Type="http://schemas.openxmlformats.org/officeDocument/2006/relationships/slideLayout" Target="../slideLayouts/slideLayout51.xml"/><Relationship Id="rId41" Type="http://schemas.openxmlformats.org/officeDocument/2006/relationships/slideLayout" Target="../slideLayouts/slideLayout72.xml"/><Relationship Id="rId54" Type="http://schemas.openxmlformats.org/officeDocument/2006/relationships/slideLayout" Target="../slideLayouts/slideLayout85.xml"/><Relationship Id="rId62" Type="http://schemas.openxmlformats.org/officeDocument/2006/relationships/slideLayout" Target="../slideLayouts/slideLayout93.xml"/><Relationship Id="rId70" Type="http://schemas.openxmlformats.org/officeDocument/2006/relationships/slideLayout" Target="../slideLayouts/slideLayout101.xml"/><Relationship Id="rId75" Type="http://schemas.openxmlformats.org/officeDocument/2006/relationships/tags" Target="../tags/tag1.xml"/><Relationship Id="rId1" Type="http://schemas.openxmlformats.org/officeDocument/2006/relationships/slideLayout" Target="../slideLayouts/slideLayout32.xml"/><Relationship Id="rId6" Type="http://schemas.openxmlformats.org/officeDocument/2006/relationships/slideLayout" Target="../slideLayouts/slideLayout37.xml"/></Relationships>
</file>

<file path=ppt/slideMasters/_rels/slideMaster4.xml.rels><?xml version="1.0" encoding="UTF-8" standalone="yes"?>
<Relationships xmlns="http://schemas.openxmlformats.org/package/2006/relationships"><Relationship Id="rId8" Type="http://schemas.openxmlformats.org/officeDocument/2006/relationships/slideLayout" Target="../slideLayouts/slideLayout112.xml"/><Relationship Id="rId13" Type="http://schemas.openxmlformats.org/officeDocument/2006/relationships/slideLayout" Target="../slideLayouts/slideLayout117.xml"/><Relationship Id="rId3" Type="http://schemas.openxmlformats.org/officeDocument/2006/relationships/slideLayout" Target="../slideLayouts/slideLayout107.xml"/><Relationship Id="rId7" Type="http://schemas.openxmlformats.org/officeDocument/2006/relationships/slideLayout" Target="../slideLayouts/slideLayout111.xml"/><Relationship Id="rId12" Type="http://schemas.openxmlformats.org/officeDocument/2006/relationships/slideLayout" Target="../slideLayouts/slideLayout116.xml"/><Relationship Id="rId2" Type="http://schemas.openxmlformats.org/officeDocument/2006/relationships/slideLayout" Target="../slideLayouts/slideLayout106.xml"/><Relationship Id="rId16" Type="http://schemas.openxmlformats.org/officeDocument/2006/relationships/theme" Target="../theme/theme4.xml"/><Relationship Id="rId1" Type="http://schemas.openxmlformats.org/officeDocument/2006/relationships/slideLayout" Target="../slideLayouts/slideLayout105.xml"/><Relationship Id="rId6" Type="http://schemas.openxmlformats.org/officeDocument/2006/relationships/slideLayout" Target="../slideLayouts/slideLayout110.xml"/><Relationship Id="rId11" Type="http://schemas.openxmlformats.org/officeDocument/2006/relationships/slideLayout" Target="../slideLayouts/slideLayout115.xml"/><Relationship Id="rId5" Type="http://schemas.openxmlformats.org/officeDocument/2006/relationships/slideLayout" Target="../slideLayouts/slideLayout109.xml"/><Relationship Id="rId15" Type="http://schemas.openxmlformats.org/officeDocument/2006/relationships/slideLayout" Target="../slideLayouts/slideLayout119.xml"/><Relationship Id="rId10" Type="http://schemas.openxmlformats.org/officeDocument/2006/relationships/slideLayout" Target="../slideLayouts/slideLayout114.xml"/><Relationship Id="rId4" Type="http://schemas.openxmlformats.org/officeDocument/2006/relationships/slideLayout" Target="../slideLayouts/slideLayout108.xml"/><Relationship Id="rId9" Type="http://schemas.openxmlformats.org/officeDocument/2006/relationships/slideLayout" Target="../slideLayouts/slideLayout113.xml"/><Relationship Id="rId14" Type="http://schemas.openxmlformats.org/officeDocument/2006/relationships/slideLayout" Target="../slideLayouts/slideLayout118.xml"/></Relationships>
</file>

<file path=ppt/slideMasters/_rels/slideMaster5.xml.rels><?xml version="1.0" encoding="UTF-8" standalone="yes"?>
<Relationships xmlns="http://schemas.openxmlformats.org/package/2006/relationships"><Relationship Id="rId8" Type="http://schemas.openxmlformats.org/officeDocument/2006/relationships/tags" Target="../tags/tag82.xml"/><Relationship Id="rId3" Type="http://schemas.openxmlformats.org/officeDocument/2006/relationships/slideLayout" Target="../slideLayouts/slideLayout122.xml"/><Relationship Id="rId7" Type="http://schemas.openxmlformats.org/officeDocument/2006/relationships/theme" Target="../theme/theme5.xml"/><Relationship Id="rId2" Type="http://schemas.openxmlformats.org/officeDocument/2006/relationships/slideLayout" Target="../slideLayouts/slideLayout121.xml"/><Relationship Id="rId1" Type="http://schemas.openxmlformats.org/officeDocument/2006/relationships/slideLayout" Target="../slideLayouts/slideLayout120.xml"/><Relationship Id="rId6" Type="http://schemas.openxmlformats.org/officeDocument/2006/relationships/slideLayout" Target="../slideLayouts/slideLayout125.xml"/><Relationship Id="rId5" Type="http://schemas.openxmlformats.org/officeDocument/2006/relationships/slideLayout" Target="../slideLayouts/slideLayout124.xml"/><Relationship Id="rId10" Type="http://schemas.openxmlformats.org/officeDocument/2006/relationships/image" Target="../media/image18.emf"/><Relationship Id="rId4" Type="http://schemas.openxmlformats.org/officeDocument/2006/relationships/slideLayout" Target="../slideLayouts/slideLayout123.xml"/><Relationship Id="rId9" Type="http://schemas.openxmlformats.org/officeDocument/2006/relationships/oleObject" Target="../embeddings/oleObject74.bin"/></Relationships>
</file>

<file path=ppt/slideMasters/_rels/slideMaster6.xml.rels><?xml version="1.0" encoding="UTF-8" standalone="yes"?>
<Relationships xmlns="http://schemas.openxmlformats.org/package/2006/relationships"><Relationship Id="rId13" Type="http://schemas.openxmlformats.org/officeDocument/2006/relationships/slideLayout" Target="../slideLayouts/slideLayout138.xml"/><Relationship Id="rId18" Type="http://schemas.openxmlformats.org/officeDocument/2006/relationships/slideLayout" Target="../slideLayouts/slideLayout143.xml"/><Relationship Id="rId26" Type="http://schemas.openxmlformats.org/officeDocument/2006/relationships/slideLayout" Target="../slideLayouts/slideLayout151.xml"/><Relationship Id="rId39" Type="http://schemas.openxmlformats.org/officeDocument/2006/relationships/slideLayout" Target="../slideLayouts/slideLayout164.xml"/><Relationship Id="rId21" Type="http://schemas.openxmlformats.org/officeDocument/2006/relationships/slideLayout" Target="../slideLayouts/slideLayout146.xml"/><Relationship Id="rId34" Type="http://schemas.openxmlformats.org/officeDocument/2006/relationships/slideLayout" Target="../slideLayouts/slideLayout159.xml"/><Relationship Id="rId42" Type="http://schemas.openxmlformats.org/officeDocument/2006/relationships/slideLayout" Target="../slideLayouts/slideLayout167.xml"/><Relationship Id="rId47" Type="http://schemas.openxmlformats.org/officeDocument/2006/relationships/slideLayout" Target="../slideLayouts/slideLayout172.xml"/><Relationship Id="rId50" Type="http://schemas.openxmlformats.org/officeDocument/2006/relationships/slideLayout" Target="../slideLayouts/slideLayout175.xml"/><Relationship Id="rId55" Type="http://schemas.openxmlformats.org/officeDocument/2006/relationships/slideLayout" Target="../slideLayouts/slideLayout180.xml"/><Relationship Id="rId63" Type="http://schemas.openxmlformats.org/officeDocument/2006/relationships/slideLayout" Target="../slideLayouts/slideLayout188.xml"/><Relationship Id="rId68" Type="http://schemas.openxmlformats.org/officeDocument/2006/relationships/slideLayout" Target="../slideLayouts/slideLayout193.xml"/><Relationship Id="rId76" Type="http://schemas.openxmlformats.org/officeDocument/2006/relationships/oleObject" Target="../embeddings/oleObject75.bin"/><Relationship Id="rId7" Type="http://schemas.openxmlformats.org/officeDocument/2006/relationships/slideLayout" Target="../slideLayouts/slideLayout132.xml"/><Relationship Id="rId71" Type="http://schemas.openxmlformats.org/officeDocument/2006/relationships/slideLayout" Target="../slideLayouts/slideLayout196.xml"/><Relationship Id="rId2" Type="http://schemas.openxmlformats.org/officeDocument/2006/relationships/slideLayout" Target="../slideLayouts/slideLayout127.xml"/><Relationship Id="rId16" Type="http://schemas.openxmlformats.org/officeDocument/2006/relationships/slideLayout" Target="../slideLayouts/slideLayout141.xml"/><Relationship Id="rId29" Type="http://schemas.openxmlformats.org/officeDocument/2006/relationships/slideLayout" Target="../slideLayouts/slideLayout154.xml"/><Relationship Id="rId11" Type="http://schemas.openxmlformats.org/officeDocument/2006/relationships/slideLayout" Target="../slideLayouts/slideLayout136.xml"/><Relationship Id="rId24" Type="http://schemas.openxmlformats.org/officeDocument/2006/relationships/slideLayout" Target="../slideLayouts/slideLayout149.xml"/><Relationship Id="rId32" Type="http://schemas.openxmlformats.org/officeDocument/2006/relationships/slideLayout" Target="../slideLayouts/slideLayout157.xml"/><Relationship Id="rId37" Type="http://schemas.openxmlformats.org/officeDocument/2006/relationships/slideLayout" Target="../slideLayouts/slideLayout162.xml"/><Relationship Id="rId40" Type="http://schemas.openxmlformats.org/officeDocument/2006/relationships/slideLayout" Target="../slideLayouts/slideLayout165.xml"/><Relationship Id="rId45" Type="http://schemas.openxmlformats.org/officeDocument/2006/relationships/slideLayout" Target="../slideLayouts/slideLayout170.xml"/><Relationship Id="rId53" Type="http://schemas.openxmlformats.org/officeDocument/2006/relationships/slideLayout" Target="../slideLayouts/slideLayout178.xml"/><Relationship Id="rId58" Type="http://schemas.openxmlformats.org/officeDocument/2006/relationships/slideLayout" Target="../slideLayouts/slideLayout183.xml"/><Relationship Id="rId66" Type="http://schemas.openxmlformats.org/officeDocument/2006/relationships/slideLayout" Target="../slideLayouts/slideLayout191.xml"/><Relationship Id="rId74" Type="http://schemas.openxmlformats.org/officeDocument/2006/relationships/theme" Target="../theme/theme6.xml"/><Relationship Id="rId5" Type="http://schemas.openxmlformats.org/officeDocument/2006/relationships/slideLayout" Target="../slideLayouts/slideLayout130.xml"/><Relationship Id="rId15" Type="http://schemas.openxmlformats.org/officeDocument/2006/relationships/slideLayout" Target="../slideLayouts/slideLayout140.xml"/><Relationship Id="rId23" Type="http://schemas.openxmlformats.org/officeDocument/2006/relationships/slideLayout" Target="../slideLayouts/slideLayout148.xml"/><Relationship Id="rId28" Type="http://schemas.openxmlformats.org/officeDocument/2006/relationships/slideLayout" Target="../slideLayouts/slideLayout153.xml"/><Relationship Id="rId36" Type="http://schemas.openxmlformats.org/officeDocument/2006/relationships/slideLayout" Target="../slideLayouts/slideLayout161.xml"/><Relationship Id="rId49" Type="http://schemas.openxmlformats.org/officeDocument/2006/relationships/slideLayout" Target="../slideLayouts/slideLayout174.xml"/><Relationship Id="rId57" Type="http://schemas.openxmlformats.org/officeDocument/2006/relationships/slideLayout" Target="../slideLayouts/slideLayout182.xml"/><Relationship Id="rId61" Type="http://schemas.openxmlformats.org/officeDocument/2006/relationships/slideLayout" Target="../slideLayouts/slideLayout186.xml"/><Relationship Id="rId10" Type="http://schemas.openxmlformats.org/officeDocument/2006/relationships/slideLayout" Target="../slideLayouts/slideLayout135.xml"/><Relationship Id="rId19" Type="http://schemas.openxmlformats.org/officeDocument/2006/relationships/slideLayout" Target="../slideLayouts/slideLayout144.xml"/><Relationship Id="rId31" Type="http://schemas.openxmlformats.org/officeDocument/2006/relationships/slideLayout" Target="../slideLayouts/slideLayout156.xml"/><Relationship Id="rId44" Type="http://schemas.openxmlformats.org/officeDocument/2006/relationships/slideLayout" Target="../slideLayouts/slideLayout169.xml"/><Relationship Id="rId52" Type="http://schemas.openxmlformats.org/officeDocument/2006/relationships/slideLayout" Target="../slideLayouts/slideLayout177.xml"/><Relationship Id="rId60" Type="http://schemas.openxmlformats.org/officeDocument/2006/relationships/slideLayout" Target="../slideLayouts/slideLayout185.xml"/><Relationship Id="rId65" Type="http://schemas.openxmlformats.org/officeDocument/2006/relationships/slideLayout" Target="../slideLayouts/slideLayout190.xml"/><Relationship Id="rId73" Type="http://schemas.openxmlformats.org/officeDocument/2006/relationships/slideLayout" Target="../slideLayouts/slideLayout198.xml"/><Relationship Id="rId78" Type="http://schemas.openxmlformats.org/officeDocument/2006/relationships/image" Target="../media/image7.png"/><Relationship Id="rId4" Type="http://schemas.openxmlformats.org/officeDocument/2006/relationships/slideLayout" Target="../slideLayouts/slideLayout129.xml"/><Relationship Id="rId9" Type="http://schemas.openxmlformats.org/officeDocument/2006/relationships/slideLayout" Target="../slideLayouts/slideLayout134.xml"/><Relationship Id="rId14" Type="http://schemas.openxmlformats.org/officeDocument/2006/relationships/slideLayout" Target="../slideLayouts/slideLayout139.xml"/><Relationship Id="rId22" Type="http://schemas.openxmlformats.org/officeDocument/2006/relationships/slideLayout" Target="../slideLayouts/slideLayout147.xml"/><Relationship Id="rId27" Type="http://schemas.openxmlformats.org/officeDocument/2006/relationships/slideLayout" Target="../slideLayouts/slideLayout152.xml"/><Relationship Id="rId30" Type="http://schemas.openxmlformats.org/officeDocument/2006/relationships/slideLayout" Target="../slideLayouts/slideLayout155.xml"/><Relationship Id="rId35" Type="http://schemas.openxmlformats.org/officeDocument/2006/relationships/slideLayout" Target="../slideLayouts/slideLayout160.xml"/><Relationship Id="rId43" Type="http://schemas.openxmlformats.org/officeDocument/2006/relationships/slideLayout" Target="../slideLayouts/slideLayout168.xml"/><Relationship Id="rId48" Type="http://schemas.openxmlformats.org/officeDocument/2006/relationships/slideLayout" Target="../slideLayouts/slideLayout173.xml"/><Relationship Id="rId56" Type="http://schemas.openxmlformats.org/officeDocument/2006/relationships/slideLayout" Target="../slideLayouts/slideLayout181.xml"/><Relationship Id="rId64" Type="http://schemas.openxmlformats.org/officeDocument/2006/relationships/slideLayout" Target="../slideLayouts/slideLayout189.xml"/><Relationship Id="rId69" Type="http://schemas.openxmlformats.org/officeDocument/2006/relationships/slideLayout" Target="../slideLayouts/slideLayout194.xml"/><Relationship Id="rId77" Type="http://schemas.openxmlformats.org/officeDocument/2006/relationships/image" Target="../media/image6.emf"/><Relationship Id="rId8" Type="http://schemas.openxmlformats.org/officeDocument/2006/relationships/slideLayout" Target="../slideLayouts/slideLayout133.xml"/><Relationship Id="rId51" Type="http://schemas.openxmlformats.org/officeDocument/2006/relationships/slideLayout" Target="../slideLayouts/slideLayout176.xml"/><Relationship Id="rId72" Type="http://schemas.openxmlformats.org/officeDocument/2006/relationships/slideLayout" Target="../slideLayouts/slideLayout197.xml"/><Relationship Id="rId3" Type="http://schemas.openxmlformats.org/officeDocument/2006/relationships/slideLayout" Target="../slideLayouts/slideLayout128.xml"/><Relationship Id="rId12" Type="http://schemas.openxmlformats.org/officeDocument/2006/relationships/slideLayout" Target="../slideLayouts/slideLayout137.xml"/><Relationship Id="rId17" Type="http://schemas.openxmlformats.org/officeDocument/2006/relationships/slideLayout" Target="../slideLayouts/slideLayout142.xml"/><Relationship Id="rId25" Type="http://schemas.openxmlformats.org/officeDocument/2006/relationships/slideLayout" Target="../slideLayouts/slideLayout150.xml"/><Relationship Id="rId33" Type="http://schemas.openxmlformats.org/officeDocument/2006/relationships/slideLayout" Target="../slideLayouts/slideLayout158.xml"/><Relationship Id="rId38" Type="http://schemas.openxmlformats.org/officeDocument/2006/relationships/slideLayout" Target="../slideLayouts/slideLayout163.xml"/><Relationship Id="rId46" Type="http://schemas.openxmlformats.org/officeDocument/2006/relationships/slideLayout" Target="../slideLayouts/slideLayout171.xml"/><Relationship Id="rId59" Type="http://schemas.openxmlformats.org/officeDocument/2006/relationships/slideLayout" Target="../slideLayouts/slideLayout184.xml"/><Relationship Id="rId67" Type="http://schemas.openxmlformats.org/officeDocument/2006/relationships/slideLayout" Target="../slideLayouts/slideLayout192.xml"/><Relationship Id="rId20" Type="http://schemas.openxmlformats.org/officeDocument/2006/relationships/slideLayout" Target="../slideLayouts/slideLayout145.xml"/><Relationship Id="rId41" Type="http://schemas.openxmlformats.org/officeDocument/2006/relationships/slideLayout" Target="../slideLayouts/slideLayout166.xml"/><Relationship Id="rId54" Type="http://schemas.openxmlformats.org/officeDocument/2006/relationships/slideLayout" Target="../slideLayouts/slideLayout179.xml"/><Relationship Id="rId62" Type="http://schemas.openxmlformats.org/officeDocument/2006/relationships/slideLayout" Target="../slideLayouts/slideLayout187.xml"/><Relationship Id="rId70" Type="http://schemas.openxmlformats.org/officeDocument/2006/relationships/slideLayout" Target="../slideLayouts/slideLayout195.xml"/><Relationship Id="rId75" Type="http://schemas.openxmlformats.org/officeDocument/2006/relationships/tags" Target="../tags/tag83.xml"/><Relationship Id="rId1" Type="http://schemas.openxmlformats.org/officeDocument/2006/relationships/slideLayout" Target="../slideLayouts/slideLayout126.xml"/><Relationship Id="rId6" Type="http://schemas.openxmlformats.org/officeDocument/2006/relationships/slideLayout" Target="../slideLayouts/slideLayout131.xml"/></Relationships>
</file>

<file path=ppt/slideMasters/_rels/slideMaster7.xml.rels><?xml version="1.0" encoding="UTF-8" standalone="yes"?>
<Relationships xmlns="http://schemas.openxmlformats.org/package/2006/relationships"><Relationship Id="rId13" Type="http://schemas.openxmlformats.org/officeDocument/2006/relationships/slideLayout" Target="../slideLayouts/slideLayout211.xml"/><Relationship Id="rId18" Type="http://schemas.openxmlformats.org/officeDocument/2006/relationships/slideLayout" Target="../slideLayouts/slideLayout216.xml"/><Relationship Id="rId26" Type="http://schemas.openxmlformats.org/officeDocument/2006/relationships/slideLayout" Target="../slideLayouts/slideLayout224.xml"/><Relationship Id="rId39" Type="http://schemas.openxmlformats.org/officeDocument/2006/relationships/slideLayout" Target="../slideLayouts/slideLayout237.xml"/><Relationship Id="rId21" Type="http://schemas.openxmlformats.org/officeDocument/2006/relationships/slideLayout" Target="../slideLayouts/slideLayout219.xml"/><Relationship Id="rId34" Type="http://schemas.openxmlformats.org/officeDocument/2006/relationships/slideLayout" Target="../slideLayouts/slideLayout232.xml"/><Relationship Id="rId42" Type="http://schemas.openxmlformats.org/officeDocument/2006/relationships/slideLayout" Target="../slideLayouts/slideLayout240.xml"/><Relationship Id="rId47" Type="http://schemas.openxmlformats.org/officeDocument/2006/relationships/slideLayout" Target="../slideLayouts/slideLayout245.xml"/><Relationship Id="rId50" Type="http://schemas.openxmlformats.org/officeDocument/2006/relationships/slideLayout" Target="../slideLayouts/slideLayout248.xml"/><Relationship Id="rId55" Type="http://schemas.openxmlformats.org/officeDocument/2006/relationships/slideLayout" Target="../slideLayouts/slideLayout253.xml"/><Relationship Id="rId63" Type="http://schemas.openxmlformats.org/officeDocument/2006/relationships/slideLayout" Target="../slideLayouts/slideLayout261.xml"/><Relationship Id="rId68" Type="http://schemas.openxmlformats.org/officeDocument/2006/relationships/slideLayout" Target="../slideLayouts/slideLayout266.xml"/><Relationship Id="rId76" Type="http://schemas.openxmlformats.org/officeDocument/2006/relationships/oleObject" Target="../embeddings/oleObject75.bin"/><Relationship Id="rId7" Type="http://schemas.openxmlformats.org/officeDocument/2006/relationships/slideLayout" Target="../slideLayouts/slideLayout205.xml"/><Relationship Id="rId71" Type="http://schemas.openxmlformats.org/officeDocument/2006/relationships/slideLayout" Target="../slideLayouts/slideLayout269.xml"/><Relationship Id="rId2" Type="http://schemas.openxmlformats.org/officeDocument/2006/relationships/slideLayout" Target="../slideLayouts/slideLayout200.xml"/><Relationship Id="rId16" Type="http://schemas.openxmlformats.org/officeDocument/2006/relationships/slideLayout" Target="../slideLayouts/slideLayout214.xml"/><Relationship Id="rId29" Type="http://schemas.openxmlformats.org/officeDocument/2006/relationships/slideLayout" Target="../slideLayouts/slideLayout227.xml"/><Relationship Id="rId11" Type="http://schemas.openxmlformats.org/officeDocument/2006/relationships/slideLayout" Target="../slideLayouts/slideLayout209.xml"/><Relationship Id="rId24" Type="http://schemas.openxmlformats.org/officeDocument/2006/relationships/slideLayout" Target="../slideLayouts/slideLayout222.xml"/><Relationship Id="rId32" Type="http://schemas.openxmlformats.org/officeDocument/2006/relationships/slideLayout" Target="../slideLayouts/slideLayout230.xml"/><Relationship Id="rId37" Type="http://schemas.openxmlformats.org/officeDocument/2006/relationships/slideLayout" Target="../slideLayouts/slideLayout235.xml"/><Relationship Id="rId40" Type="http://schemas.openxmlformats.org/officeDocument/2006/relationships/slideLayout" Target="../slideLayouts/slideLayout238.xml"/><Relationship Id="rId45" Type="http://schemas.openxmlformats.org/officeDocument/2006/relationships/slideLayout" Target="../slideLayouts/slideLayout243.xml"/><Relationship Id="rId53" Type="http://schemas.openxmlformats.org/officeDocument/2006/relationships/slideLayout" Target="../slideLayouts/slideLayout251.xml"/><Relationship Id="rId58" Type="http://schemas.openxmlformats.org/officeDocument/2006/relationships/slideLayout" Target="../slideLayouts/slideLayout256.xml"/><Relationship Id="rId66" Type="http://schemas.openxmlformats.org/officeDocument/2006/relationships/slideLayout" Target="../slideLayouts/slideLayout264.xml"/><Relationship Id="rId74" Type="http://schemas.openxmlformats.org/officeDocument/2006/relationships/theme" Target="../theme/theme7.xml"/><Relationship Id="rId5" Type="http://schemas.openxmlformats.org/officeDocument/2006/relationships/slideLayout" Target="../slideLayouts/slideLayout203.xml"/><Relationship Id="rId15" Type="http://schemas.openxmlformats.org/officeDocument/2006/relationships/slideLayout" Target="../slideLayouts/slideLayout213.xml"/><Relationship Id="rId23" Type="http://schemas.openxmlformats.org/officeDocument/2006/relationships/slideLayout" Target="../slideLayouts/slideLayout221.xml"/><Relationship Id="rId28" Type="http://schemas.openxmlformats.org/officeDocument/2006/relationships/slideLayout" Target="../slideLayouts/slideLayout226.xml"/><Relationship Id="rId36" Type="http://schemas.openxmlformats.org/officeDocument/2006/relationships/slideLayout" Target="../slideLayouts/slideLayout234.xml"/><Relationship Id="rId49" Type="http://schemas.openxmlformats.org/officeDocument/2006/relationships/slideLayout" Target="../slideLayouts/slideLayout247.xml"/><Relationship Id="rId57" Type="http://schemas.openxmlformats.org/officeDocument/2006/relationships/slideLayout" Target="../slideLayouts/slideLayout255.xml"/><Relationship Id="rId61" Type="http://schemas.openxmlformats.org/officeDocument/2006/relationships/slideLayout" Target="../slideLayouts/slideLayout259.xml"/><Relationship Id="rId10" Type="http://schemas.openxmlformats.org/officeDocument/2006/relationships/slideLayout" Target="../slideLayouts/slideLayout208.xml"/><Relationship Id="rId19" Type="http://schemas.openxmlformats.org/officeDocument/2006/relationships/slideLayout" Target="../slideLayouts/slideLayout217.xml"/><Relationship Id="rId31" Type="http://schemas.openxmlformats.org/officeDocument/2006/relationships/slideLayout" Target="../slideLayouts/slideLayout229.xml"/><Relationship Id="rId44" Type="http://schemas.openxmlformats.org/officeDocument/2006/relationships/slideLayout" Target="../slideLayouts/slideLayout242.xml"/><Relationship Id="rId52" Type="http://schemas.openxmlformats.org/officeDocument/2006/relationships/slideLayout" Target="../slideLayouts/slideLayout250.xml"/><Relationship Id="rId60" Type="http://schemas.openxmlformats.org/officeDocument/2006/relationships/slideLayout" Target="../slideLayouts/slideLayout258.xml"/><Relationship Id="rId65" Type="http://schemas.openxmlformats.org/officeDocument/2006/relationships/slideLayout" Target="../slideLayouts/slideLayout263.xml"/><Relationship Id="rId73" Type="http://schemas.openxmlformats.org/officeDocument/2006/relationships/slideLayout" Target="../slideLayouts/slideLayout271.xml"/><Relationship Id="rId78" Type="http://schemas.openxmlformats.org/officeDocument/2006/relationships/image" Target="../media/image7.png"/><Relationship Id="rId4" Type="http://schemas.openxmlformats.org/officeDocument/2006/relationships/slideLayout" Target="../slideLayouts/slideLayout202.xml"/><Relationship Id="rId9" Type="http://schemas.openxmlformats.org/officeDocument/2006/relationships/slideLayout" Target="../slideLayouts/slideLayout207.xml"/><Relationship Id="rId14" Type="http://schemas.openxmlformats.org/officeDocument/2006/relationships/slideLayout" Target="../slideLayouts/slideLayout212.xml"/><Relationship Id="rId22" Type="http://schemas.openxmlformats.org/officeDocument/2006/relationships/slideLayout" Target="../slideLayouts/slideLayout220.xml"/><Relationship Id="rId27" Type="http://schemas.openxmlformats.org/officeDocument/2006/relationships/slideLayout" Target="../slideLayouts/slideLayout225.xml"/><Relationship Id="rId30" Type="http://schemas.openxmlformats.org/officeDocument/2006/relationships/slideLayout" Target="../slideLayouts/slideLayout228.xml"/><Relationship Id="rId35" Type="http://schemas.openxmlformats.org/officeDocument/2006/relationships/slideLayout" Target="../slideLayouts/slideLayout233.xml"/><Relationship Id="rId43" Type="http://schemas.openxmlformats.org/officeDocument/2006/relationships/slideLayout" Target="../slideLayouts/slideLayout241.xml"/><Relationship Id="rId48" Type="http://schemas.openxmlformats.org/officeDocument/2006/relationships/slideLayout" Target="../slideLayouts/slideLayout246.xml"/><Relationship Id="rId56" Type="http://schemas.openxmlformats.org/officeDocument/2006/relationships/slideLayout" Target="../slideLayouts/slideLayout254.xml"/><Relationship Id="rId64" Type="http://schemas.openxmlformats.org/officeDocument/2006/relationships/slideLayout" Target="../slideLayouts/slideLayout262.xml"/><Relationship Id="rId69" Type="http://schemas.openxmlformats.org/officeDocument/2006/relationships/slideLayout" Target="../slideLayouts/slideLayout267.xml"/><Relationship Id="rId77" Type="http://schemas.openxmlformats.org/officeDocument/2006/relationships/image" Target="../media/image6.emf"/><Relationship Id="rId8" Type="http://schemas.openxmlformats.org/officeDocument/2006/relationships/slideLayout" Target="../slideLayouts/slideLayout206.xml"/><Relationship Id="rId51" Type="http://schemas.openxmlformats.org/officeDocument/2006/relationships/slideLayout" Target="../slideLayouts/slideLayout249.xml"/><Relationship Id="rId72" Type="http://schemas.openxmlformats.org/officeDocument/2006/relationships/slideLayout" Target="../slideLayouts/slideLayout270.xml"/><Relationship Id="rId3" Type="http://schemas.openxmlformats.org/officeDocument/2006/relationships/slideLayout" Target="../slideLayouts/slideLayout201.xml"/><Relationship Id="rId12" Type="http://schemas.openxmlformats.org/officeDocument/2006/relationships/slideLayout" Target="../slideLayouts/slideLayout210.xml"/><Relationship Id="rId17" Type="http://schemas.openxmlformats.org/officeDocument/2006/relationships/slideLayout" Target="../slideLayouts/slideLayout215.xml"/><Relationship Id="rId25" Type="http://schemas.openxmlformats.org/officeDocument/2006/relationships/slideLayout" Target="../slideLayouts/slideLayout223.xml"/><Relationship Id="rId33" Type="http://schemas.openxmlformats.org/officeDocument/2006/relationships/slideLayout" Target="../slideLayouts/slideLayout231.xml"/><Relationship Id="rId38" Type="http://schemas.openxmlformats.org/officeDocument/2006/relationships/slideLayout" Target="../slideLayouts/slideLayout236.xml"/><Relationship Id="rId46" Type="http://schemas.openxmlformats.org/officeDocument/2006/relationships/slideLayout" Target="../slideLayouts/slideLayout244.xml"/><Relationship Id="rId59" Type="http://schemas.openxmlformats.org/officeDocument/2006/relationships/slideLayout" Target="../slideLayouts/slideLayout257.xml"/><Relationship Id="rId67" Type="http://schemas.openxmlformats.org/officeDocument/2006/relationships/slideLayout" Target="../slideLayouts/slideLayout265.xml"/><Relationship Id="rId20" Type="http://schemas.openxmlformats.org/officeDocument/2006/relationships/slideLayout" Target="../slideLayouts/slideLayout218.xml"/><Relationship Id="rId41" Type="http://schemas.openxmlformats.org/officeDocument/2006/relationships/slideLayout" Target="../slideLayouts/slideLayout239.xml"/><Relationship Id="rId54" Type="http://schemas.openxmlformats.org/officeDocument/2006/relationships/slideLayout" Target="../slideLayouts/slideLayout252.xml"/><Relationship Id="rId62" Type="http://schemas.openxmlformats.org/officeDocument/2006/relationships/slideLayout" Target="../slideLayouts/slideLayout260.xml"/><Relationship Id="rId70" Type="http://schemas.openxmlformats.org/officeDocument/2006/relationships/slideLayout" Target="../slideLayouts/slideLayout268.xml"/><Relationship Id="rId75" Type="http://schemas.openxmlformats.org/officeDocument/2006/relationships/tags" Target="../tags/tag160.xml"/><Relationship Id="rId1" Type="http://schemas.openxmlformats.org/officeDocument/2006/relationships/slideLayout" Target="../slideLayouts/slideLayout199.xml"/><Relationship Id="rId6" Type="http://schemas.openxmlformats.org/officeDocument/2006/relationships/slideLayout" Target="../slideLayouts/slideLayout204.xml"/></Relationships>
</file>

<file path=ppt/slideMasters/_rels/slideMaster8.xml.rels><?xml version="1.0" encoding="UTF-8" standalone="yes"?>
<Relationships xmlns="http://schemas.openxmlformats.org/package/2006/relationships"><Relationship Id="rId8" Type="http://schemas.openxmlformats.org/officeDocument/2006/relationships/slideLayout" Target="../slideLayouts/slideLayout279.xml"/><Relationship Id="rId13" Type="http://schemas.openxmlformats.org/officeDocument/2006/relationships/slideLayout" Target="../slideLayouts/slideLayout284.xml"/><Relationship Id="rId3" Type="http://schemas.openxmlformats.org/officeDocument/2006/relationships/slideLayout" Target="../slideLayouts/slideLayout274.xml"/><Relationship Id="rId7" Type="http://schemas.openxmlformats.org/officeDocument/2006/relationships/slideLayout" Target="../slideLayouts/slideLayout278.xml"/><Relationship Id="rId12" Type="http://schemas.openxmlformats.org/officeDocument/2006/relationships/slideLayout" Target="../slideLayouts/slideLayout283.xml"/><Relationship Id="rId2" Type="http://schemas.openxmlformats.org/officeDocument/2006/relationships/slideLayout" Target="../slideLayouts/slideLayout273.xml"/><Relationship Id="rId16" Type="http://schemas.openxmlformats.org/officeDocument/2006/relationships/theme" Target="../theme/theme8.xml"/><Relationship Id="rId1" Type="http://schemas.openxmlformats.org/officeDocument/2006/relationships/slideLayout" Target="../slideLayouts/slideLayout272.xml"/><Relationship Id="rId6" Type="http://schemas.openxmlformats.org/officeDocument/2006/relationships/slideLayout" Target="../slideLayouts/slideLayout277.xml"/><Relationship Id="rId11" Type="http://schemas.openxmlformats.org/officeDocument/2006/relationships/slideLayout" Target="../slideLayouts/slideLayout282.xml"/><Relationship Id="rId5" Type="http://schemas.openxmlformats.org/officeDocument/2006/relationships/slideLayout" Target="../slideLayouts/slideLayout276.xml"/><Relationship Id="rId15" Type="http://schemas.openxmlformats.org/officeDocument/2006/relationships/slideLayout" Target="../slideLayouts/slideLayout286.xml"/><Relationship Id="rId10" Type="http://schemas.openxmlformats.org/officeDocument/2006/relationships/slideLayout" Target="../slideLayouts/slideLayout281.xml"/><Relationship Id="rId4" Type="http://schemas.openxmlformats.org/officeDocument/2006/relationships/slideLayout" Target="../slideLayouts/slideLayout275.xml"/><Relationship Id="rId9" Type="http://schemas.openxmlformats.org/officeDocument/2006/relationships/slideLayout" Target="../slideLayouts/slideLayout280.xml"/><Relationship Id="rId14" Type="http://schemas.openxmlformats.org/officeDocument/2006/relationships/slideLayout" Target="../slideLayouts/slideLayout285.xml"/></Relationships>
</file>

<file path=ppt/slideMasters/_rels/slideMaster9.xml.rels><?xml version="1.0" encoding="UTF-8" standalone="yes"?>
<Relationships xmlns="http://schemas.openxmlformats.org/package/2006/relationships"><Relationship Id="rId8" Type="http://schemas.openxmlformats.org/officeDocument/2006/relationships/slideLayout" Target="../slideLayouts/slideLayout294.xml"/><Relationship Id="rId13" Type="http://schemas.openxmlformats.org/officeDocument/2006/relationships/slideLayout" Target="../slideLayouts/slideLayout299.xml"/><Relationship Id="rId3" Type="http://schemas.openxmlformats.org/officeDocument/2006/relationships/slideLayout" Target="../slideLayouts/slideLayout289.xml"/><Relationship Id="rId7" Type="http://schemas.openxmlformats.org/officeDocument/2006/relationships/slideLayout" Target="../slideLayouts/slideLayout293.xml"/><Relationship Id="rId12" Type="http://schemas.openxmlformats.org/officeDocument/2006/relationships/slideLayout" Target="../slideLayouts/slideLayout298.xml"/><Relationship Id="rId17" Type="http://schemas.openxmlformats.org/officeDocument/2006/relationships/theme" Target="../theme/theme9.xml"/><Relationship Id="rId2" Type="http://schemas.openxmlformats.org/officeDocument/2006/relationships/slideLayout" Target="../slideLayouts/slideLayout288.xml"/><Relationship Id="rId16" Type="http://schemas.openxmlformats.org/officeDocument/2006/relationships/slideLayout" Target="../slideLayouts/slideLayout302.xml"/><Relationship Id="rId1" Type="http://schemas.openxmlformats.org/officeDocument/2006/relationships/slideLayout" Target="../slideLayouts/slideLayout287.xml"/><Relationship Id="rId6" Type="http://schemas.openxmlformats.org/officeDocument/2006/relationships/slideLayout" Target="../slideLayouts/slideLayout292.xml"/><Relationship Id="rId11" Type="http://schemas.openxmlformats.org/officeDocument/2006/relationships/slideLayout" Target="../slideLayouts/slideLayout297.xml"/><Relationship Id="rId5" Type="http://schemas.openxmlformats.org/officeDocument/2006/relationships/slideLayout" Target="../slideLayouts/slideLayout291.xml"/><Relationship Id="rId15" Type="http://schemas.openxmlformats.org/officeDocument/2006/relationships/slideLayout" Target="../slideLayouts/slideLayout301.xml"/><Relationship Id="rId10" Type="http://schemas.openxmlformats.org/officeDocument/2006/relationships/slideLayout" Target="../slideLayouts/slideLayout296.xml"/><Relationship Id="rId4" Type="http://schemas.openxmlformats.org/officeDocument/2006/relationships/slideLayout" Target="../slideLayouts/slideLayout290.xml"/><Relationship Id="rId9" Type="http://schemas.openxmlformats.org/officeDocument/2006/relationships/slideLayout" Target="../slideLayouts/slideLayout295.xml"/><Relationship Id="rId14" Type="http://schemas.openxmlformats.org/officeDocument/2006/relationships/slideLayout" Target="../slideLayouts/slideLayout300.xml"/></Relationships>
</file>

<file path=ppt/slideMasters/_rels/slideMaster10.xml.rels><?xml version="1.0" encoding="UTF-8" standalone="yes"?>
<Relationships xmlns="http://schemas.openxmlformats.org/package/2006/relationships"><Relationship Id="rId8" Type="http://schemas.openxmlformats.org/officeDocument/2006/relationships/slideLayout" Target="../slideLayouts/slideLayout310.xml"/><Relationship Id="rId13" Type="http://schemas.openxmlformats.org/officeDocument/2006/relationships/slideLayout" Target="../slideLayouts/slideLayout315.xml"/><Relationship Id="rId3" Type="http://schemas.openxmlformats.org/officeDocument/2006/relationships/slideLayout" Target="../slideLayouts/slideLayout305.xml"/><Relationship Id="rId7" Type="http://schemas.openxmlformats.org/officeDocument/2006/relationships/slideLayout" Target="../slideLayouts/slideLayout309.xml"/><Relationship Id="rId12" Type="http://schemas.openxmlformats.org/officeDocument/2006/relationships/slideLayout" Target="../slideLayouts/slideLayout314.xml"/><Relationship Id="rId17" Type="http://schemas.openxmlformats.org/officeDocument/2006/relationships/theme" Target="../theme/theme10.xml"/><Relationship Id="rId2" Type="http://schemas.openxmlformats.org/officeDocument/2006/relationships/slideLayout" Target="../slideLayouts/slideLayout304.xml"/><Relationship Id="rId16" Type="http://schemas.openxmlformats.org/officeDocument/2006/relationships/slideLayout" Target="../slideLayouts/slideLayout318.xml"/><Relationship Id="rId1" Type="http://schemas.openxmlformats.org/officeDocument/2006/relationships/slideLayout" Target="../slideLayouts/slideLayout303.xml"/><Relationship Id="rId6" Type="http://schemas.openxmlformats.org/officeDocument/2006/relationships/slideLayout" Target="../slideLayouts/slideLayout308.xml"/><Relationship Id="rId11" Type="http://schemas.openxmlformats.org/officeDocument/2006/relationships/slideLayout" Target="../slideLayouts/slideLayout313.xml"/><Relationship Id="rId5" Type="http://schemas.openxmlformats.org/officeDocument/2006/relationships/slideLayout" Target="../slideLayouts/slideLayout307.xml"/><Relationship Id="rId15" Type="http://schemas.openxmlformats.org/officeDocument/2006/relationships/slideLayout" Target="../slideLayouts/slideLayout317.xml"/><Relationship Id="rId10" Type="http://schemas.openxmlformats.org/officeDocument/2006/relationships/slideLayout" Target="../slideLayouts/slideLayout312.xml"/><Relationship Id="rId4" Type="http://schemas.openxmlformats.org/officeDocument/2006/relationships/slideLayout" Target="../slideLayouts/slideLayout306.xml"/><Relationship Id="rId9" Type="http://schemas.openxmlformats.org/officeDocument/2006/relationships/slideLayout" Target="../slideLayouts/slideLayout311.xml"/><Relationship Id="rId14" Type="http://schemas.openxmlformats.org/officeDocument/2006/relationships/slideLayout" Target="../slideLayouts/slideLayout316.xml"/></Relationships>
</file>

<file path=ppt/slideMasters/_rels/slideMaster11.xml.rels><?xml version="1.0" encoding="UTF-8" standalone="yes"?>
<Relationships xmlns="http://schemas.openxmlformats.org/package/2006/relationships"><Relationship Id="rId8" Type="http://schemas.openxmlformats.org/officeDocument/2006/relationships/slideLayout" Target="../slideLayouts/slideLayout326.xml"/><Relationship Id="rId3" Type="http://schemas.openxmlformats.org/officeDocument/2006/relationships/slideLayout" Target="../slideLayouts/slideLayout321.xml"/><Relationship Id="rId7" Type="http://schemas.openxmlformats.org/officeDocument/2006/relationships/slideLayout" Target="../slideLayouts/slideLayout325.xml"/><Relationship Id="rId2" Type="http://schemas.openxmlformats.org/officeDocument/2006/relationships/slideLayout" Target="../slideLayouts/slideLayout320.xml"/><Relationship Id="rId1" Type="http://schemas.openxmlformats.org/officeDocument/2006/relationships/slideLayout" Target="../slideLayouts/slideLayout319.xml"/><Relationship Id="rId6" Type="http://schemas.openxmlformats.org/officeDocument/2006/relationships/slideLayout" Target="../slideLayouts/slideLayout324.xml"/><Relationship Id="rId5" Type="http://schemas.openxmlformats.org/officeDocument/2006/relationships/slideLayout" Target="../slideLayouts/slideLayout323.xml"/><Relationship Id="rId10" Type="http://schemas.openxmlformats.org/officeDocument/2006/relationships/theme" Target="../theme/theme11.xml"/><Relationship Id="rId4" Type="http://schemas.openxmlformats.org/officeDocument/2006/relationships/slideLayout" Target="../slideLayouts/slideLayout322.xml"/><Relationship Id="rId9" Type="http://schemas.openxmlformats.org/officeDocument/2006/relationships/slideLayout" Target="../slideLayouts/slideLayout327.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840790718"/>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821" r:id="rId14"/>
    <p:sldLayoutId id="2147483822" r:id="rId15"/>
    <p:sldLayoutId id="2147483823" r:id="rId16"/>
    <p:sldLayoutId id="2147483824" r:id="rId17"/>
    <p:sldLayoutId id="2147483825" r:id="rId18"/>
    <p:sldLayoutId id="2147483826" r:id="rId19"/>
    <p:sldLayoutId id="2147483827" r:id="rId20"/>
    <p:sldLayoutId id="2147483828" r:id="rId21"/>
    <p:sldLayoutId id="2147483829" r:id="rId22"/>
    <p:sldLayoutId id="2147483830" r:id="rId23"/>
  </p:sldLayoutIdLst>
  <p:hf hdr="0" dt="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2549844601"/>
      </p:ext>
    </p:extLst>
  </p:cSld>
  <p:clrMap bg1="lt1" tx1="dk1" bg2="lt2" tx2="dk2" accent1="accent1" accent2="accent2" accent3="accent3" accent4="accent4" accent5="accent5" accent6="accent6" hlink="hlink" folHlink="folHlink"/>
  <p:sldLayoutIdLst>
    <p:sldLayoutId id="2147483675" r:id="rId1"/>
    <p:sldLayoutId id="2147483676" r:id="rId2"/>
    <p:sldLayoutId id="2147483677" r:id="rId3"/>
    <p:sldLayoutId id="2147483678" r:id="rId4"/>
    <p:sldLayoutId id="2147483679" r:id="rId5"/>
    <p:sldLayoutId id="2147483680" r:id="rId6"/>
    <p:sldLayoutId id="2147483681" r:id="rId7"/>
    <p:sldLayoutId id="2147483913" r:id="rId8"/>
  </p:sldLayoutIdLst>
  <p:hf hdr="0" ftr="0"/>
  <p:txStyles>
    <p:titleStyle>
      <a:lvl1pPr algn="l" defTabSz="914377" rtl="0" eaLnBrk="1" latinLnBrk="0" hangingPunct="1">
        <a:lnSpc>
          <a:spcPct val="90000"/>
        </a:lnSpc>
        <a:spcBef>
          <a:spcPct val="0"/>
        </a:spcBef>
        <a:buNone/>
        <a:defRPr sz="4400" b="0" i="0" kern="1200">
          <a:solidFill>
            <a:schemeClr val="tx1"/>
          </a:solidFill>
          <a:latin typeface="Arial" panose="020B060402020202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Arial" panose="020B060402020202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Arial" panose="020B060402020202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Arial" panose="020B060402020202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Arial" panose="020B060402020202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527014212"/>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think-cell Slide" r:id="rId76" imgW="270" imgH="270" progId="TCLayout.ActiveDocument.1">
                  <p:embed/>
                </p:oleObj>
              </mc:Choice>
              <mc:Fallback>
                <p:oleObj name="think-cell Slide"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60517890"/>
      </p:ext>
    </p:extLst>
  </p:cSld>
  <p:clrMap bg1="lt1" tx1="dk1" bg2="lt2" tx2="dk2" accent1="accent1" accent2="accent2" accent3="accent3" accent4="accent4" accent5="accent5" accent6="accent6" hlink="hlink" folHlink="folHlink"/>
  <p:sldLayoutIdLst>
    <p:sldLayoutId id="2147483712" r:id="rId1"/>
    <p:sldLayoutId id="2147483713" r:id="rId2"/>
    <p:sldLayoutId id="2147483714" r:id="rId3"/>
    <p:sldLayoutId id="2147483715" r:id="rId4"/>
    <p:sldLayoutId id="2147483716" r:id="rId5"/>
    <p:sldLayoutId id="2147483717" r:id="rId6"/>
    <p:sldLayoutId id="2147483718" r:id="rId7"/>
    <p:sldLayoutId id="2147483719" r:id="rId8"/>
    <p:sldLayoutId id="2147483720" r:id="rId9"/>
    <p:sldLayoutId id="2147483721" r:id="rId10"/>
    <p:sldLayoutId id="2147483722" r:id="rId11"/>
    <p:sldLayoutId id="2147483723" r:id="rId12"/>
    <p:sldLayoutId id="2147483724" r:id="rId13"/>
    <p:sldLayoutId id="2147483725" r:id="rId14"/>
    <p:sldLayoutId id="2147483726" r:id="rId15"/>
    <p:sldLayoutId id="2147483727" r:id="rId16"/>
    <p:sldLayoutId id="2147483728" r:id="rId17"/>
    <p:sldLayoutId id="2147483729" r:id="rId18"/>
    <p:sldLayoutId id="2147483730" r:id="rId19"/>
    <p:sldLayoutId id="2147483731" r:id="rId20"/>
    <p:sldLayoutId id="2147483732" r:id="rId21"/>
    <p:sldLayoutId id="2147483733" r:id="rId22"/>
    <p:sldLayoutId id="2147483734" r:id="rId23"/>
    <p:sldLayoutId id="2147483735" r:id="rId24"/>
    <p:sldLayoutId id="2147483736" r:id="rId25"/>
    <p:sldLayoutId id="2147483737" r:id="rId26"/>
    <p:sldLayoutId id="2147483738" r:id="rId27"/>
    <p:sldLayoutId id="2147483739" r:id="rId28"/>
    <p:sldLayoutId id="2147483740" r:id="rId29"/>
    <p:sldLayoutId id="2147483741" r:id="rId30"/>
    <p:sldLayoutId id="2147483742" r:id="rId31"/>
    <p:sldLayoutId id="2147483743" r:id="rId32"/>
    <p:sldLayoutId id="2147483744" r:id="rId33"/>
    <p:sldLayoutId id="2147483745" r:id="rId34"/>
    <p:sldLayoutId id="2147483746" r:id="rId35"/>
    <p:sldLayoutId id="2147483747" r:id="rId36"/>
    <p:sldLayoutId id="2147483748" r:id="rId37"/>
    <p:sldLayoutId id="2147483749" r:id="rId38"/>
    <p:sldLayoutId id="2147483750" r:id="rId39"/>
    <p:sldLayoutId id="2147483751" r:id="rId40"/>
    <p:sldLayoutId id="2147483752" r:id="rId41"/>
    <p:sldLayoutId id="2147483753" r:id="rId42"/>
    <p:sldLayoutId id="2147483754" r:id="rId43"/>
    <p:sldLayoutId id="2147483755" r:id="rId44"/>
    <p:sldLayoutId id="2147483756" r:id="rId45"/>
    <p:sldLayoutId id="2147483757" r:id="rId46"/>
    <p:sldLayoutId id="2147483758" r:id="rId47"/>
    <p:sldLayoutId id="2147483759" r:id="rId48"/>
    <p:sldLayoutId id="2147483760" r:id="rId49"/>
    <p:sldLayoutId id="2147483761" r:id="rId50"/>
    <p:sldLayoutId id="2147483762" r:id="rId51"/>
    <p:sldLayoutId id="2147483763" r:id="rId52"/>
    <p:sldLayoutId id="2147483764" r:id="rId53"/>
    <p:sldLayoutId id="2147483765" r:id="rId54"/>
    <p:sldLayoutId id="2147483766" r:id="rId55"/>
    <p:sldLayoutId id="2147483767" r:id="rId56"/>
    <p:sldLayoutId id="2147483768" r:id="rId57"/>
    <p:sldLayoutId id="2147483769" r:id="rId58"/>
    <p:sldLayoutId id="2147483770" r:id="rId59"/>
    <p:sldLayoutId id="2147483771" r:id="rId60"/>
    <p:sldLayoutId id="2147483772" r:id="rId61"/>
    <p:sldLayoutId id="2147483773" r:id="rId62"/>
    <p:sldLayoutId id="2147483774" r:id="rId63"/>
    <p:sldLayoutId id="2147483775" r:id="rId64"/>
    <p:sldLayoutId id="2147483776" r:id="rId65"/>
    <p:sldLayoutId id="2147483777" r:id="rId66"/>
    <p:sldLayoutId id="2147483778" r:id="rId67"/>
    <p:sldLayoutId id="2147483779" r:id="rId68"/>
    <p:sldLayoutId id="2147483780" r:id="rId69"/>
    <p:sldLayoutId id="2147483781" r:id="rId70"/>
    <p:sldLayoutId id="2147483782" r:id="rId71"/>
    <p:sldLayoutId id="2147483783" r:id="rId72"/>
    <p:sldLayoutId id="214748378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4.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761695661"/>
      </p:ext>
    </p:extLst>
  </p:cSld>
  <p:clrMap bg1="lt1" tx1="dk1" bg2="lt2" tx2="dk2" accent1="accent1" accent2="accent2" accent3="accent3" accent4="accent4" accent5="accent5" accent6="accent6" hlink="hlink" folHlink="folHlink"/>
  <p:sldLayoutIdLst>
    <p:sldLayoutId id="2147483798" r:id="rId1"/>
    <p:sldLayoutId id="2147483799" r:id="rId2"/>
    <p:sldLayoutId id="2147483800" r:id="rId3"/>
    <p:sldLayoutId id="2147483801" r:id="rId4"/>
    <p:sldLayoutId id="2147483802" r:id="rId5"/>
    <p:sldLayoutId id="2147483803" r:id="rId6"/>
    <p:sldLayoutId id="2147483804" r:id="rId7"/>
    <p:sldLayoutId id="2147483805" r:id="rId8"/>
    <p:sldLayoutId id="2147483806" r:id="rId9"/>
    <p:sldLayoutId id="2147483807" r:id="rId10"/>
    <p:sldLayoutId id="2147483808" r:id="rId11"/>
    <p:sldLayoutId id="2147483809" r:id="rId12"/>
    <p:sldLayoutId id="2147483810" r:id="rId13"/>
    <p:sldLayoutId id="2147483811" r:id="rId14"/>
    <p:sldLayoutId id="2147483812" r:id="rId15"/>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5.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graphicFrame>
        <p:nvGraphicFramePr>
          <p:cNvPr id="7" name="think-cell data - do not delete" hidden="1">
            <a:extLst>
              <a:ext uri="{FF2B5EF4-FFF2-40B4-BE49-F238E27FC236}">
                <a16:creationId xmlns:a16="http://schemas.microsoft.com/office/drawing/2014/main" id="{5F979623-4C76-3D24-F1BC-13C5F23141E6}"/>
              </a:ext>
            </a:extLst>
          </p:cNvPr>
          <p:cNvGraphicFramePr>
            <a:graphicFrameLocks noChangeAspect="1"/>
          </p:cNvGraphicFramePr>
          <p:nvPr userDrawn="1">
            <p:custDataLst>
              <p:tags r:id="rId8"/>
            </p:custDataLst>
            <p:extLst>
              <p:ext uri="{D42A27DB-BD31-4B8C-83A1-F6EECF244321}">
                <p14:modId xmlns:p14="http://schemas.microsoft.com/office/powerpoint/2010/main" val="1869099264"/>
              </p:ext>
            </p:extLst>
          </p:nvPr>
        </p:nvGraphicFramePr>
        <p:xfrm>
          <a:off x="2118" y="2118"/>
          <a:ext cx="2117" cy="2117"/>
        </p:xfrm>
        <a:graphic>
          <a:graphicData uri="http://schemas.openxmlformats.org/presentationml/2006/ole">
            <mc:AlternateContent xmlns:mc="http://schemas.openxmlformats.org/markup-compatibility/2006">
              <mc:Choice xmlns:v="urn:schemas-microsoft-com:vml" Requires="v">
                <p:oleObj name="Diapositiva think-cell" r:id="rId9" imgW="405" imgH="405" progId="TCLayout.ActiveDocument.1">
                  <p:embed/>
                </p:oleObj>
              </mc:Choice>
              <mc:Fallback>
                <p:oleObj name="Diapositiva think-cell" r:id="rId9" imgW="405" imgH="405" progId="TCLayout.ActiveDocument.1">
                  <p:embed/>
                  <p:pic>
                    <p:nvPicPr>
                      <p:cNvPr id="7" name="think-cell data - do not delete" hidden="1">
                        <a:extLst>
                          <a:ext uri="{FF2B5EF4-FFF2-40B4-BE49-F238E27FC236}">
                            <a16:creationId xmlns:a16="http://schemas.microsoft.com/office/drawing/2014/main" id="{5F979623-4C76-3D24-F1BC-13C5F23141E6}"/>
                          </a:ext>
                        </a:extLst>
                      </p:cNvPr>
                      <p:cNvPicPr/>
                      <p:nvPr/>
                    </p:nvPicPr>
                    <p:blipFill>
                      <a:blip r:embed="rId10"/>
                      <a:stretch>
                        <a:fillRect/>
                      </a:stretch>
                    </p:blipFill>
                    <p:spPr>
                      <a:xfrm>
                        <a:off x="2118" y="2118"/>
                        <a:ext cx="2117" cy="2117"/>
                      </a:xfrm>
                      <a:prstGeom prst="rect">
                        <a:avLst/>
                      </a:prstGeom>
                    </p:spPr>
                  </p:pic>
                </p:oleObj>
              </mc:Fallback>
            </mc:AlternateContent>
          </a:graphicData>
        </a:graphic>
      </p:graphicFrame>
      <p:sp>
        <p:nvSpPr>
          <p:cNvPr id="2" name="Holder 2"/>
          <p:cNvSpPr>
            <a:spLocks noGrp="1"/>
          </p:cNvSpPr>
          <p:nvPr>
            <p:ph type="title"/>
          </p:nvPr>
        </p:nvSpPr>
        <p:spPr>
          <a:xfrm>
            <a:off x="800599" y="311390"/>
            <a:ext cx="4016120" cy="507831"/>
          </a:xfrm>
          <a:prstGeom prst="rect">
            <a:avLst/>
          </a:prstGeom>
        </p:spPr>
        <p:txBody>
          <a:bodyPr wrap="square" lIns="0" tIns="0" rIns="0" bIns="0">
            <a:spAutoFit/>
          </a:bodyPr>
          <a:lstStyle>
            <a:lvl1pPr>
              <a:defRPr sz="3300" b="0" i="0">
                <a:solidFill>
                  <a:schemeClr val="bg1"/>
                </a:solidFill>
                <a:latin typeface="Georgia"/>
                <a:cs typeface="Georgia"/>
              </a:defRPr>
            </a:lvl1pPr>
          </a:lstStyle>
          <a:p>
            <a:endParaRPr/>
          </a:p>
        </p:txBody>
      </p:sp>
      <p:sp>
        <p:nvSpPr>
          <p:cNvPr id="3" name="Holder 3"/>
          <p:cNvSpPr>
            <a:spLocks noGrp="1"/>
          </p:cNvSpPr>
          <p:nvPr>
            <p:ph type="body" idx="1"/>
          </p:nvPr>
        </p:nvSpPr>
        <p:spPr>
          <a:xfrm>
            <a:off x="804844" y="1291167"/>
            <a:ext cx="9576072" cy="507831"/>
          </a:xfrm>
          <a:prstGeom prst="rect">
            <a:avLst/>
          </a:prstGeom>
        </p:spPr>
        <p:txBody>
          <a:bodyPr wrap="square" lIns="0" tIns="0" rIns="0" bIns="0">
            <a:spAutoFit/>
          </a:bodyPr>
          <a:lstStyle>
            <a:lvl1pPr>
              <a:defRPr sz="3300" b="1" i="1">
                <a:solidFill>
                  <a:schemeClr val="bg1"/>
                </a:solidFill>
                <a:latin typeface="Arial"/>
                <a:cs typeface="Arial"/>
              </a:defRPr>
            </a:lvl1pPr>
          </a:lstStyle>
          <a:p>
            <a:endParaRPr dirty="0"/>
          </a:p>
        </p:txBody>
      </p:sp>
      <p:sp>
        <p:nvSpPr>
          <p:cNvPr id="4" name="Holder 4"/>
          <p:cNvSpPr>
            <a:spLocks noGrp="1"/>
          </p:cNvSpPr>
          <p:nvPr>
            <p:ph type="ftr" sz="quarter" idx="5"/>
          </p:nvPr>
        </p:nvSpPr>
        <p:spPr>
          <a:xfrm>
            <a:off x="4145280" y="6377942"/>
            <a:ext cx="3901440" cy="276999"/>
          </a:xfrm>
          <a:prstGeom prst="rect">
            <a:avLst/>
          </a:prstGeom>
        </p:spPr>
        <p:txBody>
          <a:bodyPr wrap="square" lIns="0" tIns="0" rIns="0" bIns="0">
            <a:spAutoFit/>
          </a:bodyPr>
          <a:lstStyle>
            <a:lvl1pPr algn="ctr">
              <a:defRPr>
                <a:solidFill>
                  <a:schemeClr val="tx1">
                    <a:tint val="75000"/>
                  </a:schemeClr>
                </a:solidFill>
              </a:defRPr>
            </a:lvl1pPr>
          </a:lstStyle>
          <a:p>
            <a:endParaRPr/>
          </a:p>
        </p:txBody>
      </p:sp>
      <p:sp>
        <p:nvSpPr>
          <p:cNvPr id="5" name="Holder 5"/>
          <p:cNvSpPr>
            <a:spLocks noGrp="1"/>
          </p:cNvSpPr>
          <p:nvPr>
            <p:ph type="dt" sz="half" idx="6"/>
          </p:nvPr>
        </p:nvSpPr>
        <p:spPr>
          <a:xfrm>
            <a:off x="609600" y="6377942"/>
            <a:ext cx="2804160" cy="276999"/>
          </a:xfrm>
          <a:prstGeom prst="rect">
            <a:avLst/>
          </a:prstGeom>
        </p:spPr>
        <p:txBody>
          <a:bodyPr wrap="square" lIns="0" tIns="0" rIns="0" bIns="0">
            <a:spAutoFit/>
          </a:bodyPr>
          <a:lstStyle>
            <a:lvl1pPr algn="l">
              <a:defRPr>
                <a:solidFill>
                  <a:schemeClr val="tx1">
                    <a:tint val="75000"/>
                  </a:schemeClr>
                </a:solidFill>
              </a:defRPr>
            </a:lvl1pPr>
          </a:lstStyle>
          <a:p>
            <a:fld id="{E280E32E-8F5D-4824-B828-3D66920E82E9}" type="datetime1">
              <a:rPr lang="en-US" smtClean="0"/>
              <a:t>9/7/2026</a:t>
            </a:fld>
            <a:endParaRPr lang="en-US"/>
          </a:p>
        </p:txBody>
      </p:sp>
      <p:sp>
        <p:nvSpPr>
          <p:cNvPr id="6" name="Holder 6"/>
          <p:cNvSpPr>
            <a:spLocks noGrp="1"/>
          </p:cNvSpPr>
          <p:nvPr>
            <p:ph type="sldNum" sz="quarter" idx="7"/>
          </p:nvPr>
        </p:nvSpPr>
        <p:spPr>
          <a:xfrm>
            <a:off x="383294" y="6163229"/>
            <a:ext cx="230671" cy="179536"/>
          </a:xfrm>
          <a:prstGeom prst="rect">
            <a:avLst/>
          </a:prstGeom>
        </p:spPr>
        <p:txBody>
          <a:bodyPr wrap="square" lIns="0" tIns="0" rIns="0" bIns="0">
            <a:spAutoFit/>
          </a:bodyPr>
          <a:lstStyle>
            <a:lvl1pPr>
              <a:defRPr sz="1243" b="0" i="0">
                <a:solidFill>
                  <a:schemeClr val="tx1"/>
                </a:solidFill>
                <a:latin typeface="Univers Condensed" panose="020B0506020202050204" pitchFamily="34" charset="0"/>
                <a:cs typeface="Arial"/>
              </a:defRPr>
            </a:lvl1pPr>
          </a:lstStyle>
          <a:p>
            <a:pPr marL="23103">
              <a:lnSpc>
                <a:spcPts val="1440"/>
              </a:lnSpc>
            </a:pPr>
            <a:fld id="{81D60167-4931-47E6-BA6A-407CBD079E47}" type="slidenum">
              <a:rPr lang="it-IT" spc="-31" smtClean="0">
                <a:solidFill>
                  <a:srgbClr val="FFFFFF"/>
                </a:solidFill>
              </a:rPr>
              <a:pPr marL="23103">
                <a:lnSpc>
                  <a:spcPts val="1440"/>
                </a:lnSpc>
              </a:pPr>
              <a:t>‹N›</a:t>
            </a:fld>
            <a:endParaRPr lang="it-IT" spc="-31" dirty="0">
              <a:solidFill>
                <a:srgbClr val="FFFFFF"/>
              </a:solidFill>
            </a:endParaRPr>
          </a:p>
        </p:txBody>
      </p:sp>
    </p:spTree>
    <p:extLst>
      <p:ext uri="{BB962C8B-B14F-4D97-AF65-F5344CB8AC3E}">
        <p14:creationId xmlns:p14="http://schemas.microsoft.com/office/powerpoint/2010/main" val="2423315832"/>
      </p:ext>
    </p:extLst>
  </p:cSld>
  <p:clrMap bg1="lt1" tx1="dk1" bg2="lt2" tx2="dk2" accent1="accent1" accent2="accent2" accent3="accent3" accent4="accent4" accent5="accent5" accent6="accent6" hlink="hlink" folHlink="folHlink"/>
  <p:sldLayoutIdLst>
    <p:sldLayoutId id="2147483814" r:id="rId1"/>
    <p:sldLayoutId id="2147483815" r:id="rId2"/>
    <p:sldLayoutId id="2147483816" r:id="rId3"/>
    <p:sldLayoutId id="2147483817" r:id="rId4"/>
    <p:sldLayoutId id="2147483818" r:id="rId5"/>
    <p:sldLayoutId id="2147483819" r:id="rId6"/>
  </p:sldLayoutIdLst>
  <p:hf hdr="0" ftr="0" dt="0"/>
  <p:txStyles>
    <p:titleStyle>
      <a:lvl1pPr>
        <a:defRPr>
          <a:latin typeface="+mj-lt"/>
          <a:ea typeface="+mj-ea"/>
          <a:cs typeface="+mj-cs"/>
        </a:defRPr>
      </a:lvl1pPr>
    </p:titleStyle>
    <p:bodyStyle>
      <a:lvl1pPr marL="0">
        <a:defRPr>
          <a:latin typeface="Univers Condensed" panose="020B0506020202050204" pitchFamily="34" charset="0"/>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bodyStyle>
    <p:otherStyle>
      <a:lvl1pPr marL="0">
        <a:defRPr>
          <a:latin typeface="+mn-lt"/>
          <a:ea typeface="+mn-ea"/>
          <a:cs typeface="+mn-cs"/>
        </a:defRPr>
      </a:lvl1pPr>
      <a:lvl2pPr marL="277240">
        <a:defRPr>
          <a:latin typeface="+mn-lt"/>
          <a:ea typeface="+mn-ea"/>
          <a:cs typeface="+mn-cs"/>
        </a:defRPr>
      </a:lvl2pPr>
      <a:lvl3pPr marL="554478">
        <a:defRPr>
          <a:latin typeface="+mn-lt"/>
          <a:ea typeface="+mn-ea"/>
          <a:cs typeface="+mn-cs"/>
        </a:defRPr>
      </a:lvl3pPr>
      <a:lvl4pPr marL="831718">
        <a:defRPr>
          <a:latin typeface="+mn-lt"/>
          <a:ea typeface="+mn-ea"/>
          <a:cs typeface="+mn-cs"/>
        </a:defRPr>
      </a:lvl4pPr>
      <a:lvl5pPr marL="1108956">
        <a:defRPr>
          <a:latin typeface="+mn-lt"/>
          <a:ea typeface="+mn-ea"/>
          <a:cs typeface="+mn-cs"/>
        </a:defRPr>
      </a:lvl5pPr>
      <a:lvl6pPr marL="1386196">
        <a:defRPr>
          <a:latin typeface="+mn-lt"/>
          <a:ea typeface="+mn-ea"/>
          <a:cs typeface="+mn-cs"/>
        </a:defRPr>
      </a:lvl6pPr>
      <a:lvl7pPr marL="1663434">
        <a:defRPr>
          <a:latin typeface="+mn-lt"/>
          <a:ea typeface="+mn-ea"/>
          <a:cs typeface="+mn-cs"/>
        </a:defRPr>
      </a:lvl7pPr>
      <a:lvl8pPr marL="1940674">
        <a:defRPr>
          <a:latin typeface="+mn-lt"/>
          <a:ea typeface="+mn-ea"/>
          <a:cs typeface="+mn-cs"/>
        </a:defRPr>
      </a:lvl8pPr>
      <a:lvl9pPr marL="2217914">
        <a:defRPr>
          <a:latin typeface="+mn-lt"/>
          <a:ea typeface="+mn-ea"/>
          <a:cs typeface="+mn-cs"/>
        </a:defRPr>
      </a:lvl9pPr>
    </p:otherStyle>
  </p:txStyles>
</p:sldMaster>
</file>

<file path=ppt/slideMasters/slideMaster6.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38823214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76" imgW="270" imgH="270" progId="TCLayout.ActiveDocument.1">
                  <p:embed/>
                </p:oleObj>
              </mc:Choice>
              <mc:Fallback>
                <p:oleObj name="Diapositiva think-cell"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screen">
            <a:extLst>
              <a:ext uri="{28A0092B-C50C-407E-A947-70E740481C1C}">
                <a14:useLocalDpi xmlns:a14="http://schemas.microsoft.com/office/drawing/2010/main" val="0"/>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1772376894"/>
      </p:ext>
    </p:extLst>
  </p:cSld>
  <p:clrMap bg1="lt1" tx1="dk1" bg2="lt2" tx2="dk2" accent1="accent1" accent2="accent2" accent3="accent3" accent4="accent4" accent5="accent5" accent6="accent6" hlink="hlink" folHlink="folHlink"/>
  <p:sldLayoutIdLst>
    <p:sldLayoutId id="2147483832" r:id="rId1"/>
    <p:sldLayoutId id="2147483833" r:id="rId2"/>
    <p:sldLayoutId id="2147483834" r:id="rId3"/>
    <p:sldLayoutId id="2147483835" r:id="rId4"/>
    <p:sldLayoutId id="2147483836" r:id="rId5"/>
    <p:sldLayoutId id="2147483837" r:id="rId6"/>
    <p:sldLayoutId id="2147483838" r:id="rId7"/>
    <p:sldLayoutId id="2147483839" r:id="rId8"/>
    <p:sldLayoutId id="2147483840" r:id="rId9"/>
    <p:sldLayoutId id="2147483841" r:id="rId10"/>
    <p:sldLayoutId id="2147483842" r:id="rId11"/>
    <p:sldLayoutId id="2147483843" r:id="rId12"/>
    <p:sldLayoutId id="2147483844" r:id="rId13"/>
    <p:sldLayoutId id="2147483845" r:id="rId14"/>
    <p:sldLayoutId id="2147483846" r:id="rId15"/>
    <p:sldLayoutId id="2147483847" r:id="rId16"/>
    <p:sldLayoutId id="2147483848" r:id="rId17"/>
    <p:sldLayoutId id="2147483849" r:id="rId18"/>
    <p:sldLayoutId id="2147483850" r:id="rId19"/>
    <p:sldLayoutId id="2147483851" r:id="rId20"/>
    <p:sldLayoutId id="2147483852" r:id="rId21"/>
    <p:sldLayoutId id="2147483853" r:id="rId22"/>
    <p:sldLayoutId id="2147483854" r:id="rId23"/>
    <p:sldLayoutId id="2147483855" r:id="rId24"/>
    <p:sldLayoutId id="2147483856" r:id="rId25"/>
    <p:sldLayoutId id="2147483857" r:id="rId26"/>
    <p:sldLayoutId id="2147483858" r:id="rId27"/>
    <p:sldLayoutId id="2147483859" r:id="rId28"/>
    <p:sldLayoutId id="2147483860" r:id="rId29"/>
    <p:sldLayoutId id="2147483861" r:id="rId30"/>
    <p:sldLayoutId id="2147483862" r:id="rId31"/>
    <p:sldLayoutId id="2147483863" r:id="rId32"/>
    <p:sldLayoutId id="2147483864" r:id="rId33"/>
    <p:sldLayoutId id="2147483865" r:id="rId34"/>
    <p:sldLayoutId id="2147483866" r:id="rId35"/>
    <p:sldLayoutId id="2147483867" r:id="rId36"/>
    <p:sldLayoutId id="2147483868" r:id="rId37"/>
    <p:sldLayoutId id="2147483869" r:id="rId38"/>
    <p:sldLayoutId id="2147483870" r:id="rId39"/>
    <p:sldLayoutId id="2147483871" r:id="rId40"/>
    <p:sldLayoutId id="2147483872" r:id="rId41"/>
    <p:sldLayoutId id="2147483873" r:id="rId42"/>
    <p:sldLayoutId id="2147483874" r:id="rId43"/>
    <p:sldLayoutId id="2147483875" r:id="rId44"/>
    <p:sldLayoutId id="2147483876" r:id="rId45"/>
    <p:sldLayoutId id="2147483877" r:id="rId46"/>
    <p:sldLayoutId id="2147483878" r:id="rId47"/>
    <p:sldLayoutId id="2147483879" r:id="rId48"/>
    <p:sldLayoutId id="2147483880" r:id="rId49"/>
    <p:sldLayoutId id="2147483881" r:id="rId50"/>
    <p:sldLayoutId id="2147483882" r:id="rId51"/>
    <p:sldLayoutId id="2147483883" r:id="rId52"/>
    <p:sldLayoutId id="2147483884" r:id="rId53"/>
    <p:sldLayoutId id="2147483885" r:id="rId54"/>
    <p:sldLayoutId id="2147483886" r:id="rId55"/>
    <p:sldLayoutId id="2147483887" r:id="rId56"/>
    <p:sldLayoutId id="2147483888" r:id="rId57"/>
    <p:sldLayoutId id="2147483889" r:id="rId58"/>
    <p:sldLayoutId id="2147483890" r:id="rId59"/>
    <p:sldLayoutId id="2147483891" r:id="rId60"/>
    <p:sldLayoutId id="2147483892" r:id="rId61"/>
    <p:sldLayoutId id="2147483893" r:id="rId62"/>
    <p:sldLayoutId id="2147483894" r:id="rId63"/>
    <p:sldLayoutId id="2147483895" r:id="rId64"/>
    <p:sldLayoutId id="2147483896" r:id="rId65"/>
    <p:sldLayoutId id="2147483897" r:id="rId66"/>
    <p:sldLayoutId id="2147483898" r:id="rId67"/>
    <p:sldLayoutId id="2147483899" r:id="rId68"/>
    <p:sldLayoutId id="2147483900" r:id="rId69"/>
    <p:sldLayoutId id="2147483901" r:id="rId70"/>
    <p:sldLayoutId id="2147483902" r:id="rId71"/>
    <p:sldLayoutId id="2147483903" r:id="rId72"/>
    <p:sldLayoutId id="2147483904"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7.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graphicFrame>
        <p:nvGraphicFramePr>
          <p:cNvPr id="2" name="Object 1" hidden="1"/>
          <p:cNvGraphicFramePr>
            <a:graphicFrameLocks noChangeAspect="1"/>
          </p:cNvGraphicFramePr>
          <p:nvPr userDrawn="1">
            <p:custDataLst>
              <p:tags r:id="rId75"/>
            </p:custDataLst>
            <p:extLst>
              <p:ext uri="{D42A27DB-BD31-4B8C-83A1-F6EECF244321}">
                <p14:modId xmlns:p14="http://schemas.microsoft.com/office/powerpoint/2010/main" val="3388232141"/>
              </p:ext>
            </p:extLst>
          </p:nvPr>
        </p:nvGraphicFramePr>
        <p:xfrm>
          <a:off x="1589" y="1589"/>
          <a:ext cx="1587" cy="1587"/>
        </p:xfrm>
        <a:graphic>
          <a:graphicData uri="http://schemas.openxmlformats.org/presentationml/2006/ole">
            <mc:AlternateContent xmlns:mc="http://schemas.openxmlformats.org/markup-compatibility/2006">
              <mc:Choice xmlns:v="urn:schemas-microsoft-com:vml" Requires="v">
                <p:oleObj name="Diapositiva think-cell" r:id="rId76" imgW="270" imgH="270" progId="TCLayout.ActiveDocument.1">
                  <p:embed/>
                </p:oleObj>
              </mc:Choice>
              <mc:Fallback>
                <p:oleObj name="Diapositiva think-cell" r:id="rId76" imgW="270" imgH="270" progId="TCLayout.ActiveDocument.1">
                  <p:embed/>
                  <p:pic>
                    <p:nvPicPr>
                      <p:cNvPr id="2" name="Object 1" hidden="1"/>
                      <p:cNvPicPr/>
                      <p:nvPr/>
                    </p:nvPicPr>
                    <p:blipFill>
                      <a:blip r:embed="rId77"/>
                      <a:stretch>
                        <a:fillRect/>
                      </a:stretch>
                    </p:blipFill>
                    <p:spPr>
                      <a:xfrm>
                        <a:off x="1589" y="1589"/>
                        <a:ext cx="1587" cy="1587"/>
                      </a:xfrm>
                      <a:prstGeom prst="rect">
                        <a:avLst/>
                      </a:prstGeom>
                    </p:spPr>
                  </p:pic>
                </p:oleObj>
              </mc:Fallback>
            </mc:AlternateContent>
          </a:graphicData>
        </a:graphic>
      </p:graphicFrame>
      <p:sp>
        <p:nvSpPr>
          <p:cNvPr id="9" name="Title Placeholder 1"/>
          <p:cNvSpPr>
            <a:spLocks noGrp="1"/>
          </p:cNvSpPr>
          <p:nvPr>
            <p:ph type="title"/>
          </p:nvPr>
        </p:nvSpPr>
        <p:spPr>
          <a:xfrm>
            <a:off x="334435" y="357719"/>
            <a:ext cx="11523132" cy="332399"/>
          </a:xfrm>
          <a:prstGeom prst="rect">
            <a:avLst/>
          </a:prstGeom>
        </p:spPr>
        <p:txBody>
          <a:bodyPr vert="horz" wrap="square" lIns="0" tIns="0" rIns="0" bIns="0" rtlCol="0" anchor="t">
            <a:spAutoFit/>
          </a:bodyPr>
          <a:lstStyle/>
          <a:p>
            <a:r>
              <a:rPr lang="en-US"/>
              <a:t>Click to add title</a:t>
            </a:r>
          </a:p>
        </p:txBody>
      </p:sp>
      <p:sp>
        <p:nvSpPr>
          <p:cNvPr id="4" name="Text Placeholder 3"/>
          <p:cNvSpPr>
            <a:spLocks noGrp="1"/>
          </p:cNvSpPr>
          <p:nvPr>
            <p:ph type="body" idx="1"/>
          </p:nvPr>
        </p:nvSpPr>
        <p:spPr>
          <a:xfrm>
            <a:off x="334435" y="1825627"/>
            <a:ext cx="11523132" cy="4144684"/>
          </a:xfrm>
          <a:prstGeom prst="rect">
            <a:avLst/>
          </a:prstGeom>
        </p:spPr>
        <p:txBody>
          <a:bodyPr vert="horz" lIns="0" tIns="0" rIns="0" bIns="0" rtlCol="0">
            <a:no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a:p>
            <a:pPr lvl="5"/>
            <a:r>
              <a:rPr lang="en-US"/>
              <a:t>Level six</a:t>
            </a:r>
          </a:p>
          <a:p>
            <a:pPr lvl="6"/>
            <a:r>
              <a:rPr lang="en-US"/>
              <a:t>Level seven</a:t>
            </a:r>
          </a:p>
          <a:p>
            <a:pPr lvl="7"/>
            <a:r>
              <a:rPr lang="en-US"/>
              <a:t>Level eight</a:t>
            </a:r>
          </a:p>
          <a:p>
            <a:pPr lvl="8"/>
            <a:r>
              <a:rPr lang="en-US"/>
              <a:t>Level nine</a:t>
            </a:r>
          </a:p>
        </p:txBody>
      </p:sp>
      <p:pic>
        <p:nvPicPr>
          <p:cNvPr id="21" name="Immagine 8">
            <a:extLst>
              <a:ext uri="{FF2B5EF4-FFF2-40B4-BE49-F238E27FC236}">
                <a16:creationId xmlns:a16="http://schemas.microsoft.com/office/drawing/2014/main" id="{5B7F32CA-1550-43F4-A88E-2FDA4DA0DD7F}"/>
              </a:ext>
            </a:extLst>
          </p:cNvPr>
          <p:cNvPicPr>
            <a:picLocks noChangeAspect="1"/>
          </p:cNvPicPr>
          <p:nvPr userDrawn="1"/>
        </p:nvPicPr>
        <p:blipFill>
          <a:blip r:embed="rId78" cstate="email">
            <a:extLst>
              <a:ext uri="{28A0092B-C50C-407E-A947-70E740481C1C}">
                <a14:useLocalDpi xmlns:a14="http://schemas.microsoft.com/office/drawing/2010/main"/>
              </a:ext>
            </a:extLst>
          </a:blip>
          <a:stretch>
            <a:fillRect/>
          </a:stretch>
        </p:blipFill>
        <p:spPr>
          <a:xfrm>
            <a:off x="10503724" y="6086901"/>
            <a:ext cx="1289937" cy="578248"/>
          </a:xfrm>
          <a:prstGeom prst="rect">
            <a:avLst/>
          </a:prstGeom>
        </p:spPr>
      </p:pic>
      <p:sp>
        <p:nvSpPr>
          <p:cNvPr id="22" name="Slide Number Placeholder 5">
            <a:extLst>
              <a:ext uri="{FF2B5EF4-FFF2-40B4-BE49-F238E27FC236}">
                <a16:creationId xmlns:a16="http://schemas.microsoft.com/office/drawing/2014/main" id="{7A2696C9-9BF1-4ABE-BA91-FC8AE18DE3B8}"/>
              </a:ext>
            </a:extLst>
          </p:cNvPr>
          <p:cNvSpPr txBox="1">
            <a:spLocks/>
          </p:cNvSpPr>
          <p:nvPr userDrawn="1"/>
        </p:nvSpPr>
        <p:spPr>
          <a:xfrm>
            <a:off x="164104" y="6420234"/>
            <a:ext cx="1344083" cy="244916"/>
          </a:xfrm>
          <a:prstGeom prst="rect">
            <a:avLst/>
          </a:prstGeom>
        </p:spPr>
        <p:txBody>
          <a:bodyPr vert="horz" lIns="0" tIns="0" rIns="0" bIns="0" rtlCol="0" anchor="b" anchorCtr="0"/>
          <a:lstStyle>
            <a:defPPr>
              <a:defRPr lang="it-IT"/>
            </a:defPPr>
            <a:lvl1pPr marL="0" algn="l" defTabSz="685800" rtl="0" eaLnBrk="1" latinLnBrk="0" hangingPunct="1">
              <a:defRPr sz="800" b="0"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l" defTabSz="914354"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mn-lt"/>
                <a:ea typeface="+mn-ea"/>
                <a:cs typeface="+mn-cs"/>
              </a:rPr>
              <a:pPr marL="0" marR="0" lvl="0" indent="0" algn="l" defTabSz="914354" rtl="0" eaLnBrk="1" fontAlgn="auto" latinLnBrk="0" hangingPunct="1">
                <a:lnSpc>
                  <a:spcPct val="100000"/>
                </a:lnSpc>
                <a:spcBef>
                  <a:spcPts val="0"/>
                </a:spcBef>
                <a:spcAft>
                  <a:spcPts val="0"/>
                </a:spcAft>
                <a:buClrTx/>
                <a:buSzTx/>
                <a:buFontTx/>
                <a:buNone/>
                <a:tabLst/>
                <a:defRPr/>
              </a:pPr>
              <a:t>‹N›</a:t>
            </a:fld>
            <a:endParaRPr kumimoji="0" lang="it-IT" sz="1067" b="0" i="0" u="none" strike="noStrike" kern="1200" cap="none" spc="0" normalizeH="0" baseline="0" noProof="0" dirty="0">
              <a:ln>
                <a:noFill/>
              </a:ln>
              <a:solidFill>
                <a:srgbClr val="415064"/>
              </a:solidFill>
              <a:effectLst/>
              <a:uLnTx/>
              <a:uFillTx/>
              <a:latin typeface="+mn-lt"/>
              <a:ea typeface="+mn-ea"/>
              <a:cs typeface="+mn-cs"/>
            </a:endParaRPr>
          </a:p>
        </p:txBody>
      </p:sp>
    </p:spTree>
    <p:extLst>
      <p:ext uri="{BB962C8B-B14F-4D97-AF65-F5344CB8AC3E}">
        <p14:creationId xmlns:p14="http://schemas.microsoft.com/office/powerpoint/2010/main" val="2742009139"/>
      </p:ext>
    </p:extLst>
  </p:cSld>
  <p:clrMap bg1="lt1" tx1="dk1" bg2="lt2" tx2="dk2" accent1="accent1" accent2="accent2" accent3="accent3" accent4="accent4" accent5="accent5" accent6="accent6" hlink="hlink" folHlink="folHlink"/>
  <p:sldLayoutIdLst>
    <p:sldLayoutId id="2147483915" r:id="rId1"/>
    <p:sldLayoutId id="2147483916" r:id="rId2"/>
    <p:sldLayoutId id="2147483917" r:id="rId3"/>
    <p:sldLayoutId id="2147483918" r:id="rId4"/>
    <p:sldLayoutId id="2147483919" r:id="rId5"/>
    <p:sldLayoutId id="2147483920" r:id="rId6"/>
    <p:sldLayoutId id="2147483921" r:id="rId7"/>
    <p:sldLayoutId id="2147483922" r:id="rId8"/>
    <p:sldLayoutId id="2147483923" r:id="rId9"/>
    <p:sldLayoutId id="2147483924" r:id="rId10"/>
    <p:sldLayoutId id="2147483925" r:id="rId11"/>
    <p:sldLayoutId id="2147483926" r:id="rId12"/>
    <p:sldLayoutId id="2147483927" r:id="rId13"/>
    <p:sldLayoutId id="2147483928" r:id="rId14"/>
    <p:sldLayoutId id="2147483929" r:id="rId15"/>
    <p:sldLayoutId id="2147483930" r:id="rId16"/>
    <p:sldLayoutId id="2147483931" r:id="rId17"/>
    <p:sldLayoutId id="2147483932" r:id="rId18"/>
    <p:sldLayoutId id="2147483933" r:id="rId19"/>
    <p:sldLayoutId id="2147483934" r:id="rId20"/>
    <p:sldLayoutId id="2147483935" r:id="rId21"/>
    <p:sldLayoutId id="2147483936" r:id="rId22"/>
    <p:sldLayoutId id="2147483937" r:id="rId23"/>
    <p:sldLayoutId id="2147483938" r:id="rId24"/>
    <p:sldLayoutId id="2147483939" r:id="rId25"/>
    <p:sldLayoutId id="2147483940" r:id="rId26"/>
    <p:sldLayoutId id="2147483941" r:id="rId27"/>
    <p:sldLayoutId id="2147483942" r:id="rId28"/>
    <p:sldLayoutId id="2147483943" r:id="rId29"/>
    <p:sldLayoutId id="2147483944" r:id="rId30"/>
    <p:sldLayoutId id="2147483945" r:id="rId31"/>
    <p:sldLayoutId id="2147483946" r:id="rId32"/>
    <p:sldLayoutId id="2147483947" r:id="rId33"/>
    <p:sldLayoutId id="2147483948" r:id="rId34"/>
    <p:sldLayoutId id="2147483949" r:id="rId35"/>
    <p:sldLayoutId id="2147483950" r:id="rId36"/>
    <p:sldLayoutId id="2147483951" r:id="rId37"/>
    <p:sldLayoutId id="2147483952" r:id="rId38"/>
    <p:sldLayoutId id="2147483953" r:id="rId39"/>
    <p:sldLayoutId id="2147483954" r:id="rId40"/>
    <p:sldLayoutId id="2147483955" r:id="rId41"/>
    <p:sldLayoutId id="2147483956" r:id="rId42"/>
    <p:sldLayoutId id="2147483957" r:id="rId43"/>
    <p:sldLayoutId id="2147483958" r:id="rId44"/>
    <p:sldLayoutId id="2147483959" r:id="rId45"/>
    <p:sldLayoutId id="2147483960" r:id="rId46"/>
    <p:sldLayoutId id="2147483961" r:id="rId47"/>
    <p:sldLayoutId id="2147483962" r:id="rId48"/>
    <p:sldLayoutId id="2147483963" r:id="rId49"/>
    <p:sldLayoutId id="2147483964" r:id="rId50"/>
    <p:sldLayoutId id="2147483965" r:id="rId51"/>
    <p:sldLayoutId id="2147483966" r:id="rId52"/>
    <p:sldLayoutId id="2147483967" r:id="rId53"/>
    <p:sldLayoutId id="2147483968" r:id="rId54"/>
    <p:sldLayoutId id="2147483969" r:id="rId55"/>
    <p:sldLayoutId id="2147483970" r:id="rId56"/>
    <p:sldLayoutId id="2147483971" r:id="rId57"/>
    <p:sldLayoutId id="2147483972" r:id="rId58"/>
    <p:sldLayoutId id="2147483973" r:id="rId59"/>
    <p:sldLayoutId id="2147483974" r:id="rId60"/>
    <p:sldLayoutId id="2147483975" r:id="rId61"/>
    <p:sldLayoutId id="2147483976" r:id="rId62"/>
    <p:sldLayoutId id="2147483977" r:id="rId63"/>
    <p:sldLayoutId id="2147483978" r:id="rId64"/>
    <p:sldLayoutId id="2147483979" r:id="rId65"/>
    <p:sldLayoutId id="2147483980" r:id="rId66"/>
    <p:sldLayoutId id="2147483981" r:id="rId67"/>
    <p:sldLayoutId id="2147483982" r:id="rId68"/>
    <p:sldLayoutId id="2147483983" r:id="rId69"/>
    <p:sldLayoutId id="2147483984" r:id="rId70"/>
    <p:sldLayoutId id="2147483985" r:id="rId71"/>
    <p:sldLayoutId id="2147483986" r:id="rId72"/>
    <p:sldLayoutId id="2147483987" r:id="rId73"/>
  </p:sldLayoutIdLst>
  <mc:AlternateContent xmlns:mc="http://schemas.openxmlformats.org/markup-compatibility/2006" xmlns:p14="http://schemas.microsoft.com/office/powerpoint/2010/main">
    <mc:Choice Requires="p14">
      <p:transition p14:dur="250">
        <p:fade/>
      </p:transition>
    </mc:Choice>
    <mc:Fallback xmlns="">
      <p:transition>
        <p:fade/>
      </p:transition>
    </mc:Fallback>
  </mc:AlternateContent>
  <p:hf sldNum="0" hdr="0" ftr="0" dt="0"/>
  <p:txStyles>
    <p:titleStyle>
      <a:lvl1pPr algn="l" defTabSz="914354" rtl="0" eaLnBrk="1" latinLnBrk="0" hangingPunct="1">
        <a:lnSpc>
          <a:spcPct val="90000"/>
        </a:lnSpc>
        <a:spcBef>
          <a:spcPct val="0"/>
        </a:spcBef>
        <a:buNone/>
        <a:defRPr sz="2400" b="1" kern="1200">
          <a:solidFill>
            <a:schemeClr val="tx2"/>
          </a:solidFill>
          <a:latin typeface="+mj-lt"/>
          <a:ea typeface="+mj-ea"/>
          <a:cs typeface="+mj-cs"/>
          <a:sym typeface="Trebuchet MS" panose="020B0603020202020204" pitchFamily="34" charset="0"/>
        </a:defRPr>
      </a:lvl1pPr>
    </p:titleStyle>
    <p:bodyStyle>
      <a:lvl1pPr marL="0" indent="0" algn="l" defTabSz="914354" rtl="0" eaLnBrk="1" latinLnBrk="0" hangingPunct="1">
        <a:lnSpc>
          <a:spcPct val="110000"/>
        </a:lnSpc>
        <a:spcBef>
          <a:spcPts val="600"/>
        </a:spcBef>
        <a:spcAft>
          <a:spcPts val="300"/>
        </a:spcAft>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1pPr>
      <a:lvl2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2pPr>
      <a:lvl3pPr marL="86558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333" kern="1200">
          <a:solidFill>
            <a:schemeClr val="tx1"/>
          </a:solidFill>
          <a:latin typeface="+mn-lt"/>
          <a:ea typeface="+mn-ea"/>
          <a:cs typeface="+mn-cs"/>
          <a:sym typeface="Trebuchet MS" panose="020B0603020202020204" pitchFamily="34" charset="0"/>
        </a:defRPr>
      </a:lvl3pPr>
      <a:lvl4pPr marL="0" indent="0" algn="l" defTabSz="914354" rtl="0" eaLnBrk="1" latinLnBrk="0" hangingPunct="1">
        <a:lnSpc>
          <a:spcPct val="110000"/>
        </a:lnSpc>
        <a:spcBef>
          <a:spcPts val="300"/>
        </a:spcBef>
        <a:spcAft>
          <a:spcPts val="300"/>
        </a:spcAft>
        <a:buClr>
          <a:schemeClr val="tx2"/>
        </a:buClr>
        <a:buFont typeface="Arial" panose="020B0604020202020204" pitchFamily="34" charset="0"/>
        <a:buChar char="​"/>
        <a:defRPr lang="en-US" sz="1600" kern="1200">
          <a:solidFill>
            <a:schemeClr val="tx2"/>
          </a:solidFill>
          <a:latin typeface="+mn-lt"/>
          <a:ea typeface="+mn-ea"/>
          <a:cs typeface="+mn-cs"/>
          <a:sym typeface="Trebuchet MS" panose="020B0603020202020204" pitchFamily="34" charset="0"/>
        </a:defRPr>
      </a:lvl4pPr>
      <a:lvl5pPr marL="0" indent="0" algn="l" defTabSz="914354" rtl="0" eaLnBrk="1" latinLnBrk="0" hangingPunct="1">
        <a:lnSpc>
          <a:spcPct val="100000"/>
        </a:lnSpc>
        <a:spcBef>
          <a:spcPts val="0"/>
        </a:spcBef>
        <a:spcAft>
          <a:spcPts val="300"/>
        </a:spcAft>
        <a:buClrTx/>
        <a:buFont typeface="Arial" panose="020B0604020202020204" pitchFamily="34" charset="0"/>
        <a:buChar char="​"/>
        <a:defRPr lang="en-US" sz="1600" b="0" kern="1200" smtClean="0">
          <a:solidFill>
            <a:schemeClr val="tx1"/>
          </a:solidFill>
          <a:latin typeface="+mn-lt"/>
          <a:ea typeface="+mn-ea"/>
          <a:cs typeface="+mn-cs"/>
          <a:sym typeface="Trebuchet MS" panose="020B0603020202020204" pitchFamily="34" charset="0"/>
        </a:defRPr>
      </a:lvl5pPr>
      <a:lvl6pPr marL="426699" indent="-292594" algn="l" defTabSz="914354" rtl="0" eaLnBrk="1" latinLnBrk="0" hangingPunct="1">
        <a:lnSpc>
          <a:spcPct val="100000"/>
        </a:lnSpc>
        <a:spcBef>
          <a:spcPts val="0"/>
        </a:spcBef>
        <a:spcAft>
          <a:spcPts val="0"/>
        </a:spcAft>
        <a:buClr>
          <a:schemeClr val="tx2"/>
        </a:buClr>
        <a:buFont typeface="Arial" panose="020B0604020202020204" pitchFamily="34" charset="0"/>
        <a:buChar char="•"/>
        <a:defRPr lang="en-US" sz="1600" kern="1200" smtClean="0">
          <a:solidFill>
            <a:schemeClr val="tx1"/>
          </a:solidFill>
          <a:latin typeface="+mn-lt"/>
          <a:ea typeface="+mn-ea"/>
          <a:cs typeface="+mn-cs"/>
          <a:sym typeface="Trebuchet MS" panose="020B0603020202020204" pitchFamily="34" charset="0"/>
        </a:defRPr>
      </a:lvl6pPr>
      <a:lvl7pPr marL="0" indent="0" algn="l" defTabSz="914354" rtl="0" eaLnBrk="1" latinLnBrk="0" hangingPunct="1">
        <a:lnSpc>
          <a:spcPct val="90000"/>
        </a:lnSpc>
        <a:spcBef>
          <a:spcPts val="900"/>
        </a:spcBef>
        <a:spcAft>
          <a:spcPts val="900"/>
        </a:spcAft>
        <a:buFont typeface="Arial" panose="020B0604020202020204" pitchFamily="34" charset="0"/>
        <a:buChar char="​"/>
        <a:defRPr lang="en-US" sz="4533" kern="1200" baseline="0" smtClean="0">
          <a:solidFill>
            <a:schemeClr val="tx1"/>
          </a:solidFill>
          <a:latin typeface="+mn-lt"/>
          <a:ea typeface="+mn-ea"/>
          <a:cs typeface="+mn-cs"/>
          <a:sym typeface="Trebuchet MS" panose="020B0603020202020204" pitchFamily="34" charset="0"/>
        </a:defRPr>
      </a:lvl7pPr>
      <a:lvl8pPr marL="0" indent="0" algn="l" defTabSz="914354" rtl="0" eaLnBrk="1" latinLnBrk="0" hangingPunct="1">
        <a:lnSpc>
          <a:spcPct val="90000"/>
        </a:lnSpc>
        <a:spcBef>
          <a:spcPts val="900"/>
        </a:spcBef>
        <a:spcAft>
          <a:spcPts val="0"/>
        </a:spcAft>
        <a:buFont typeface="Arial" panose="020B0604020202020204" pitchFamily="34" charset="0"/>
        <a:buChar char="​"/>
        <a:defRPr lang="en-US" sz="5333" kern="1200" baseline="0" smtClean="0">
          <a:solidFill>
            <a:schemeClr val="tx2"/>
          </a:solidFill>
          <a:latin typeface="+mn-lt"/>
          <a:ea typeface="+mn-ea"/>
          <a:cs typeface="+mn-cs"/>
          <a:sym typeface="Trebuchet MS" panose="020B0603020202020204" pitchFamily="34" charset="0"/>
        </a:defRPr>
      </a:lvl8pPr>
      <a:lvl9pPr marL="0" indent="0" algn="l" defTabSz="914354" rtl="0" eaLnBrk="1" latinLnBrk="0" hangingPunct="1">
        <a:lnSpc>
          <a:spcPct val="100000"/>
        </a:lnSpc>
        <a:spcBef>
          <a:spcPts val="0"/>
        </a:spcBef>
        <a:spcAft>
          <a:spcPts val="900"/>
        </a:spcAft>
        <a:buFont typeface="Arial" panose="020B0604020202020204" pitchFamily="34" charset="0"/>
        <a:buChar char="​"/>
        <a:defRPr lang="en-US" sz="2400" kern="1200" baseline="0" dirty="0">
          <a:solidFill>
            <a:schemeClr val="tx2"/>
          </a:solidFill>
          <a:latin typeface="+mn-lt"/>
          <a:ea typeface="+mn-ea"/>
          <a:cs typeface="+mn-cs"/>
          <a:sym typeface="Trebuchet MS" panose="020B0603020202020204" pitchFamily="34" charset="0"/>
        </a:defRPr>
      </a:lvl9pPr>
    </p:bodyStyle>
    <p:otherStyle>
      <a:defPPr>
        <a:defRPr lang="en-US"/>
      </a:defPPr>
      <a:lvl1pPr marL="0" algn="l" defTabSz="914354" rtl="0" eaLnBrk="1" latinLnBrk="0" hangingPunct="1">
        <a:defRPr sz="1800" kern="1200">
          <a:solidFill>
            <a:schemeClr val="tx1"/>
          </a:solidFill>
          <a:latin typeface="+mn-lt"/>
          <a:ea typeface="+mn-ea"/>
          <a:cs typeface="+mn-cs"/>
        </a:defRPr>
      </a:lvl1pPr>
      <a:lvl2pPr marL="457178" algn="l" defTabSz="914354" rtl="0" eaLnBrk="1" latinLnBrk="0" hangingPunct="1">
        <a:defRPr sz="1800" kern="1200">
          <a:solidFill>
            <a:schemeClr val="tx1"/>
          </a:solidFill>
          <a:latin typeface="+mn-lt"/>
          <a:ea typeface="+mn-ea"/>
          <a:cs typeface="+mn-cs"/>
        </a:defRPr>
      </a:lvl2pPr>
      <a:lvl3pPr marL="914354" algn="l" defTabSz="914354" rtl="0" eaLnBrk="1" latinLnBrk="0" hangingPunct="1">
        <a:defRPr sz="1800" kern="1200">
          <a:solidFill>
            <a:schemeClr val="tx1"/>
          </a:solidFill>
          <a:latin typeface="+mn-lt"/>
          <a:ea typeface="+mn-ea"/>
          <a:cs typeface="+mn-cs"/>
        </a:defRPr>
      </a:lvl3pPr>
      <a:lvl4pPr marL="1371532" algn="l" defTabSz="914354" rtl="0" eaLnBrk="1" latinLnBrk="0" hangingPunct="1">
        <a:defRPr sz="1800" kern="1200">
          <a:solidFill>
            <a:schemeClr val="tx1"/>
          </a:solidFill>
          <a:latin typeface="+mn-lt"/>
          <a:ea typeface="+mn-ea"/>
          <a:cs typeface="+mn-cs"/>
        </a:defRPr>
      </a:lvl4pPr>
      <a:lvl5pPr marL="1828709" algn="l" defTabSz="914354" rtl="0" eaLnBrk="1" latinLnBrk="0" hangingPunct="1">
        <a:defRPr sz="1800" kern="1200">
          <a:solidFill>
            <a:schemeClr val="tx1"/>
          </a:solidFill>
          <a:latin typeface="+mn-lt"/>
          <a:ea typeface="+mn-ea"/>
          <a:cs typeface="+mn-cs"/>
        </a:defRPr>
      </a:lvl5pPr>
      <a:lvl6pPr marL="2285886" algn="l" defTabSz="914354" rtl="0" eaLnBrk="1" latinLnBrk="0" hangingPunct="1">
        <a:defRPr sz="1800" kern="1200">
          <a:solidFill>
            <a:schemeClr val="tx1"/>
          </a:solidFill>
          <a:latin typeface="+mn-lt"/>
          <a:ea typeface="+mn-ea"/>
          <a:cs typeface="+mn-cs"/>
        </a:defRPr>
      </a:lvl6pPr>
      <a:lvl7pPr marL="2743062" algn="l" defTabSz="914354" rtl="0" eaLnBrk="1" latinLnBrk="0" hangingPunct="1">
        <a:defRPr sz="1800" kern="1200">
          <a:solidFill>
            <a:schemeClr val="tx1"/>
          </a:solidFill>
          <a:latin typeface="+mn-lt"/>
          <a:ea typeface="+mn-ea"/>
          <a:cs typeface="+mn-cs"/>
        </a:defRPr>
      </a:lvl7pPr>
      <a:lvl8pPr marL="3200240" algn="l" defTabSz="914354" rtl="0" eaLnBrk="1" latinLnBrk="0" hangingPunct="1">
        <a:defRPr sz="1800" kern="1200">
          <a:solidFill>
            <a:schemeClr val="tx1"/>
          </a:solidFill>
          <a:latin typeface="+mn-lt"/>
          <a:ea typeface="+mn-ea"/>
          <a:cs typeface="+mn-cs"/>
        </a:defRPr>
      </a:lvl8pPr>
      <a:lvl9pPr marL="3657418" algn="l" defTabSz="914354"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828">
          <p15:clr>
            <a:srgbClr val="F26B43"/>
          </p15:clr>
        </p15:guide>
        <p15:guide id="2" pos="154">
          <p15:clr>
            <a:srgbClr val="F26B43"/>
          </p15:clr>
        </p15:guide>
        <p15:guide id="3" pos="5600">
          <p15:clr>
            <a:srgbClr val="F26B43"/>
          </p15:clr>
        </p15:guide>
        <p15:guide id="4" orient="horz" pos="2868">
          <p15:clr>
            <a:srgbClr val="F26B43"/>
          </p15:clr>
        </p15:guide>
      </p15:sldGuideLst>
    </p:ext>
  </p:extLst>
</p:sldMaster>
</file>

<file path=ppt/slideMasters/slideMaster8.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a:t>Fare clic per modificare lo stile del titolo dello schema</a:t>
            </a:r>
            <a:endParaRPr lang="en-US" dirty="0"/>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it-IT"/>
              <a:t>Fare clic per modificare gli stili del testo dello schema</a:t>
            </a:r>
          </a:p>
          <a:p>
            <a:pPr lvl="1"/>
            <a:r>
              <a:rPr lang="it-IT"/>
              <a:t>Secondo livello</a:t>
            </a:r>
          </a:p>
          <a:p>
            <a:pPr lvl="2"/>
            <a:r>
              <a:rPr lang="it-IT"/>
              <a:t>Terzo livello</a:t>
            </a:r>
          </a:p>
          <a:p>
            <a:pPr lvl="3"/>
            <a:r>
              <a:rPr lang="it-IT"/>
              <a:t>Quarto livello</a:t>
            </a:r>
          </a:p>
          <a:p>
            <a:pPr lvl="4"/>
            <a:r>
              <a:rPr lang="it-IT"/>
              <a:t>Quinto livello</a:t>
            </a:r>
            <a:endParaRPr lang="en-US" dirty="0"/>
          </a:p>
        </p:txBody>
      </p:sp>
      <p:sp>
        <p:nvSpPr>
          <p:cNvPr id="4" name="Date Placeholder 3"/>
          <p:cNvSpPr>
            <a:spLocks noGrp="1"/>
          </p:cNvSpPr>
          <p:nvPr>
            <p:ph type="dt" sz="half" idx="2"/>
          </p:nvPr>
        </p:nvSpPr>
        <p:spPr>
          <a:xfrm>
            <a:off x="9239724" y="6356350"/>
            <a:ext cx="1146779" cy="365125"/>
          </a:xfrm>
          <a:prstGeom prst="rect">
            <a:avLst/>
          </a:prstGeom>
        </p:spPr>
        <p:txBody>
          <a:bodyPr vert="horz" lIns="91440" tIns="45720" rIns="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fld id="{0E21FFF9-140B-034A-B245-604DEB183723}" type="datetime1">
              <a:rPr lang="it-IT" smtClean="0"/>
              <a:t>07/09/2026</a:t>
            </a:fld>
            <a:endParaRPr lang="it-IT" dirty="0"/>
          </a:p>
        </p:txBody>
      </p:sp>
      <p:sp>
        <p:nvSpPr>
          <p:cNvPr id="5" name="Footer Placeholder 4"/>
          <p:cNvSpPr>
            <a:spLocks noGrp="1"/>
          </p:cNvSpPr>
          <p:nvPr>
            <p:ph type="ftr" sz="quarter" idx="3"/>
          </p:nvPr>
        </p:nvSpPr>
        <p:spPr>
          <a:xfrm>
            <a:off x="1984980" y="6356350"/>
            <a:ext cx="7254745" cy="365125"/>
          </a:xfrm>
          <a:prstGeom prst="rect">
            <a:avLst/>
          </a:prstGeom>
        </p:spPr>
        <p:txBody>
          <a:bodyPr vert="horz" lIns="91440" tIns="45720" rIns="91440" bIns="45720" rtlCol="0" anchor="ctr"/>
          <a:lstStyle>
            <a:lvl1pPr algn="l">
              <a:defRPr sz="932">
                <a:solidFill>
                  <a:schemeClr val="tx1">
                    <a:tint val="82000"/>
                  </a:schemeClr>
                </a:solidFill>
                <a:latin typeface="Arial" panose="020B0604020202020204" pitchFamily="34" charset="0"/>
                <a:cs typeface="Arial" panose="020B0604020202020204" pitchFamily="34" charset="0"/>
              </a:defRPr>
            </a:lvl1pPr>
          </a:lstStyle>
          <a:p>
            <a:endParaRPr lang="it-IT" dirty="0"/>
          </a:p>
        </p:txBody>
      </p:sp>
      <p:sp>
        <p:nvSpPr>
          <p:cNvPr id="6" name="Slide Number Placeholder 5"/>
          <p:cNvSpPr>
            <a:spLocks noGrp="1"/>
          </p:cNvSpPr>
          <p:nvPr>
            <p:ph type="sldNum" sz="quarter" idx="4"/>
          </p:nvPr>
        </p:nvSpPr>
        <p:spPr>
          <a:xfrm>
            <a:off x="838200" y="6356350"/>
            <a:ext cx="1146779" cy="365125"/>
          </a:xfrm>
          <a:prstGeom prst="rect">
            <a:avLst/>
          </a:prstGeom>
        </p:spPr>
        <p:txBody>
          <a:bodyPr vert="horz" lIns="0" tIns="45720" rIns="91440" bIns="45720" rtlCol="0" anchor="ctr"/>
          <a:lstStyle>
            <a:lvl1pPr algn="l">
              <a:defRPr sz="1065" b="1">
                <a:solidFill>
                  <a:schemeClr val="tx1">
                    <a:tint val="82000"/>
                  </a:schemeClr>
                </a:solidFill>
                <a:latin typeface="Arial" panose="020B0604020202020204" pitchFamily="34" charset="0"/>
                <a:cs typeface="Arial" panose="020B0604020202020204" pitchFamily="34" charset="0"/>
              </a:defRPr>
            </a:lvl1pPr>
          </a:lstStyle>
          <a:p>
            <a:fld id="{3DC449BC-E673-2243-8924-E6398E7E2D4C}" type="slidenum">
              <a:rPr lang="it-IT" smtClean="0"/>
              <a:pPr/>
              <a:t>‹N›</a:t>
            </a:fld>
            <a:endParaRPr lang="it-IT" dirty="0"/>
          </a:p>
        </p:txBody>
      </p:sp>
    </p:spTree>
    <p:extLst>
      <p:ext uri="{BB962C8B-B14F-4D97-AF65-F5344CB8AC3E}">
        <p14:creationId xmlns:p14="http://schemas.microsoft.com/office/powerpoint/2010/main" val="3885441870"/>
      </p:ext>
    </p:extLst>
  </p:cSld>
  <p:clrMap bg1="lt1" tx1="dk1" bg2="lt2" tx2="dk2" accent1="accent1" accent2="accent2" accent3="accent3" accent4="accent4" accent5="accent5" accent6="accent6" hlink="hlink" folHlink="folHlink"/>
  <p:sldLayoutIdLst>
    <p:sldLayoutId id="2147483990" r:id="rId1"/>
    <p:sldLayoutId id="2147483991" r:id="rId2"/>
    <p:sldLayoutId id="2147483992" r:id="rId3"/>
    <p:sldLayoutId id="2147483993" r:id="rId4"/>
    <p:sldLayoutId id="2147483994" r:id="rId5"/>
    <p:sldLayoutId id="2147483995" r:id="rId6"/>
    <p:sldLayoutId id="2147483996" r:id="rId7"/>
    <p:sldLayoutId id="2147483997" r:id="rId8"/>
    <p:sldLayoutId id="2147483998" r:id="rId9"/>
    <p:sldLayoutId id="2147483999" r:id="rId10"/>
    <p:sldLayoutId id="2147484000" r:id="rId11"/>
    <p:sldLayoutId id="2147484001" r:id="rId12"/>
    <p:sldLayoutId id="2147484002" r:id="rId13"/>
    <p:sldLayoutId id="2147484003" r:id="rId14"/>
    <p:sldLayoutId id="2147484004" r:id="rId15"/>
  </p:sldLayoutIdLst>
  <p:hf hdr="0" ftr="0" dt="0"/>
  <p:txStyles>
    <p:titleStyle>
      <a:lvl1pPr algn="l" defTabSz="913006" rtl="0" eaLnBrk="1" latinLnBrk="0" hangingPunct="1">
        <a:lnSpc>
          <a:spcPct val="90000"/>
        </a:lnSpc>
        <a:spcBef>
          <a:spcPct val="0"/>
        </a:spcBef>
        <a:buNone/>
        <a:defRPr sz="4393" kern="1200">
          <a:solidFill>
            <a:schemeClr val="tx1"/>
          </a:solidFill>
          <a:latin typeface="+mj-lt"/>
          <a:ea typeface="+mj-ea"/>
          <a:cs typeface="+mj-cs"/>
        </a:defRPr>
      </a:lvl1pPr>
    </p:titleStyle>
    <p:bodyStyle>
      <a:lvl1pPr marL="228251" indent="-228251" algn="l" defTabSz="913006" rtl="0" eaLnBrk="1" latinLnBrk="0" hangingPunct="1">
        <a:lnSpc>
          <a:spcPct val="90000"/>
        </a:lnSpc>
        <a:spcBef>
          <a:spcPts val="998"/>
        </a:spcBef>
        <a:buFont typeface="Arial" panose="020B0604020202020204" pitchFamily="34" charset="0"/>
        <a:buChar char="•"/>
        <a:defRPr sz="2796" kern="1200">
          <a:solidFill>
            <a:schemeClr val="tx1"/>
          </a:solidFill>
          <a:latin typeface="+mn-lt"/>
          <a:ea typeface="+mn-ea"/>
          <a:cs typeface="+mn-cs"/>
        </a:defRPr>
      </a:lvl1pPr>
      <a:lvl2pPr marL="684754" indent="-228251" algn="l" defTabSz="913006" rtl="0" eaLnBrk="1" latinLnBrk="0" hangingPunct="1">
        <a:lnSpc>
          <a:spcPct val="90000"/>
        </a:lnSpc>
        <a:spcBef>
          <a:spcPts val="499"/>
        </a:spcBef>
        <a:buFont typeface="Arial" panose="020B0604020202020204" pitchFamily="34" charset="0"/>
        <a:buChar char="•"/>
        <a:defRPr sz="2396" kern="1200">
          <a:solidFill>
            <a:schemeClr val="tx1"/>
          </a:solidFill>
          <a:latin typeface="+mn-lt"/>
          <a:ea typeface="+mn-ea"/>
          <a:cs typeface="+mn-cs"/>
        </a:defRPr>
      </a:lvl2pPr>
      <a:lvl3pPr marL="1141257" indent="-228251" algn="l" defTabSz="913006" rtl="0" eaLnBrk="1" latinLnBrk="0" hangingPunct="1">
        <a:lnSpc>
          <a:spcPct val="90000"/>
        </a:lnSpc>
        <a:spcBef>
          <a:spcPts val="499"/>
        </a:spcBef>
        <a:buFont typeface="Arial" panose="020B0604020202020204" pitchFamily="34" charset="0"/>
        <a:buChar char="•"/>
        <a:defRPr sz="1997" kern="1200">
          <a:solidFill>
            <a:schemeClr val="tx1"/>
          </a:solidFill>
          <a:latin typeface="+mn-lt"/>
          <a:ea typeface="+mn-ea"/>
          <a:cs typeface="+mn-cs"/>
        </a:defRPr>
      </a:lvl3pPr>
      <a:lvl4pPr marL="1597760"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4pPr>
      <a:lvl5pPr marL="2054262"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5pPr>
      <a:lvl6pPr marL="2510765"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268"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771"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274" indent="-228251" algn="l" defTabSz="913006"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3006" rtl="0" eaLnBrk="1" latinLnBrk="0" hangingPunct="1">
        <a:defRPr sz="1797" kern="1200">
          <a:solidFill>
            <a:schemeClr val="tx1"/>
          </a:solidFill>
          <a:latin typeface="+mn-lt"/>
          <a:ea typeface="+mn-ea"/>
          <a:cs typeface="+mn-cs"/>
        </a:defRPr>
      </a:lvl1pPr>
      <a:lvl2pPr marL="456503" algn="l" defTabSz="913006" rtl="0" eaLnBrk="1" latinLnBrk="0" hangingPunct="1">
        <a:defRPr sz="1797" kern="1200">
          <a:solidFill>
            <a:schemeClr val="tx1"/>
          </a:solidFill>
          <a:latin typeface="+mn-lt"/>
          <a:ea typeface="+mn-ea"/>
          <a:cs typeface="+mn-cs"/>
        </a:defRPr>
      </a:lvl2pPr>
      <a:lvl3pPr marL="913006" algn="l" defTabSz="913006" rtl="0" eaLnBrk="1" latinLnBrk="0" hangingPunct="1">
        <a:defRPr sz="1797" kern="1200">
          <a:solidFill>
            <a:schemeClr val="tx1"/>
          </a:solidFill>
          <a:latin typeface="+mn-lt"/>
          <a:ea typeface="+mn-ea"/>
          <a:cs typeface="+mn-cs"/>
        </a:defRPr>
      </a:lvl3pPr>
      <a:lvl4pPr marL="1369508" algn="l" defTabSz="913006" rtl="0" eaLnBrk="1" latinLnBrk="0" hangingPunct="1">
        <a:defRPr sz="1797" kern="1200">
          <a:solidFill>
            <a:schemeClr val="tx1"/>
          </a:solidFill>
          <a:latin typeface="+mn-lt"/>
          <a:ea typeface="+mn-ea"/>
          <a:cs typeface="+mn-cs"/>
        </a:defRPr>
      </a:lvl4pPr>
      <a:lvl5pPr marL="1826011" algn="l" defTabSz="913006" rtl="0" eaLnBrk="1" latinLnBrk="0" hangingPunct="1">
        <a:defRPr sz="1797" kern="1200">
          <a:solidFill>
            <a:schemeClr val="tx1"/>
          </a:solidFill>
          <a:latin typeface="+mn-lt"/>
          <a:ea typeface="+mn-ea"/>
          <a:cs typeface="+mn-cs"/>
        </a:defRPr>
      </a:lvl5pPr>
      <a:lvl6pPr marL="2282514" algn="l" defTabSz="913006" rtl="0" eaLnBrk="1" latinLnBrk="0" hangingPunct="1">
        <a:defRPr sz="1797" kern="1200">
          <a:solidFill>
            <a:schemeClr val="tx1"/>
          </a:solidFill>
          <a:latin typeface="+mn-lt"/>
          <a:ea typeface="+mn-ea"/>
          <a:cs typeface="+mn-cs"/>
        </a:defRPr>
      </a:lvl6pPr>
      <a:lvl7pPr marL="2739017" algn="l" defTabSz="913006" rtl="0" eaLnBrk="1" latinLnBrk="0" hangingPunct="1">
        <a:defRPr sz="1797" kern="1200">
          <a:solidFill>
            <a:schemeClr val="tx1"/>
          </a:solidFill>
          <a:latin typeface="+mn-lt"/>
          <a:ea typeface="+mn-ea"/>
          <a:cs typeface="+mn-cs"/>
        </a:defRPr>
      </a:lvl7pPr>
      <a:lvl8pPr marL="3195519" algn="l" defTabSz="913006" rtl="0" eaLnBrk="1" latinLnBrk="0" hangingPunct="1">
        <a:defRPr sz="1797" kern="1200">
          <a:solidFill>
            <a:schemeClr val="tx1"/>
          </a:solidFill>
          <a:latin typeface="+mn-lt"/>
          <a:ea typeface="+mn-ea"/>
          <a:cs typeface="+mn-cs"/>
        </a:defRPr>
      </a:lvl8pPr>
      <a:lvl9pPr marL="3652022" algn="l" defTabSz="913006" rtl="0" eaLnBrk="1" latinLnBrk="0" hangingPunct="1">
        <a:defRPr sz="1797" kern="1200">
          <a:solidFill>
            <a:schemeClr val="tx1"/>
          </a:solidFill>
          <a:latin typeface="+mn-lt"/>
          <a:ea typeface="+mn-ea"/>
          <a:cs typeface="+mn-cs"/>
        </a:defRPr>
      </a:lvl9pPr>
    </p:otherStyle>
  </p:txStyles>
</p:sldMaster>
</file>

<file path=ppt/slideMasters/slideMaster9.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6"/>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98"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3227436914"/>
      </p:ext>
    </p:extLst>
  </p:cSld>
  <p:clrMap bg1="lt1" tx1="dk1" bg2="lt2" tx2="dk2" accent1="accent1" accent2="accent2" accent3="accent3" accent4="accent4" accent5="accent5" accent6="accent6" hlink="hlink" folHlink="folHlink"/>
  <p:sldLayoutIdLst>
    <p:sldLayoutId id="2147484006" r:id="rId1"/>
    <p:sldLayoutId id="2147484007" r:id="rId2"/>
    <p:sldLayoutId id="2147484008" r:id="rId3"/>
    <p:sldLayoutId id="2147484009" r:id="rId4"/>
    <p:sldLayoutId id="2147484010" r:id="rId5"/>
    <p:sldLayoutId id="2147484011" r:id="rId6"/>
    <p:sldLayoutId id="2147484012" r:id="rId7"/>
    <p:sldLayoutId id="2147484013" r:id="rId8"/>
    <p:sldLayoutId id="2147484014" r:id="rId9"/>
    <p:sldLayoutId id="2147484015" r:id="rId10"/>
    <p:sldLayoutId id="2147484016" r:id="rId11"/>
    <p:sldLayoutId id="2147484017" r:id="rId12"/>
    <p:sldLayoutId id="2147484018" r:id="rId13"/>
    <p:sldLayoutId id="2147484019" r:id="rId14"/>
    <p:sldLayoutId id="2147484020" r:id="rId15"/>
    <p:sldLayoutId id="2147484021" r:id="rId16"/>
  </p:sldLayoutIdLst>
  <p:hf hdr="0" ftr="0" dt="0"/>
  <p:txStyles>
    <p:titleStyle>
      <a:lvl1pPr algn="l" defTabSz="912983" rtl="0" eaLnBrk="1" latinLnBrk="0" hangingPunct="1">
        <a:lnSpc>
          <a:spcPct val="90000"/>
        </a:lnSpc>
        <a:spcBef>
          <a:spcPct val="0"/>
        </a:spcBef>
        <a:buNone/>
        <a:defRPr sz="4393"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246" indent="-228246" algn="l" defTabSz="912983" rtl="0" eaLnBrk="1" latinLnBrk="0" hangingPunct="1">
        <a:lnSpc>
          <a:spcPct val="90000"/>
        </a:lnSpc>
        <a:spcBef>
          <a:spcPts val="998"/>
        </a:spcBef>
        <a:buFont typeface="Arial" panose="020B0604020202020204" pitchFamily="34" charset="0"/>
        <a:buChar char="•"/>
        <a:defRPr sz="2796" b="0" i="0" kern="1200">
          <a:solidFill>
            <a:schemeClr val="tx1"/>
          </a:solidFill>
          <a:latin typeface="Univers Condensed" panose="020B0506020202050204" pitchFamily="34" charset="0"/>
          <a:ea typeface="+mn-ea"/>
          <a:cs typeface="Arial" panose="020B0604020202020204" pitchFamily="34" charset="0"/>
        </a:defRPr>
      </a:lvl1pPr>
      <a:lvl2pPr marL="684737" indent="-228246" algn="l" defTabSz="912983" rtl="0" eaLnBrk="1" latinLnBrk="0" hangingPunct="1">
        <a:lnSpc>
          <a:spcPct val="90000"/>
        </a:lnSpc>
        <a:spcBef>
          <a:spcPts val="499"/>
        </a:spcBef>
        <a:buFont typeface="Arial" panose="020B0604020202020204" pitchFamily="34" charset="0"/>
        <a:buChar char="•"/>
        <a:defRPr sz="2396" b="0" i="0" kern="1200">
          <a:solidFill>
            <a:schemeClr val="tx1"/>
          </a:solidFill>
          <a:latin typeface="Univers Condensed" panose="020B0506020202050204" pitchFamily="34" charset="0"/>
          <a:ea typeface="+mn-ea"/>
          <a:cs typeface="Arial" panose="020B0604020202020204" pitchFamily="34" charset="0"/>
        </a:defRPr>
      </a:lvl2pPr>
      <a:lvl3pPr marL="1141228" indent="-228246" algn="l" defTabSz="912983" rtl="0" eaLnBrk="1" latinLnBrk="0" hangingPunct="1">
        <a:lnSpc>
          <a:spcPct val="90000"/>
        </a:lnSpc>
        <a:spcBef>
          <a:spcPts val="499"/>
        </a:spcBef>
        <a:buFont typeface="Arial" panose="020B0604020202020204" pitchFamily="34" charset="0"/>
        <a:buChar char="•"/>
        <a:defRPr sz="1997" b="0" i="0" kern="1200">
          <a:solidFill>
            <a:schemeClr val="tx1"/>
          </a:solidFill>
          <a:latin typeface="Univers Condensed" panose="020B0506020202050204" pitchFamily="34" charset="0"/>
          <a:ea typeface="+mn-ea"/>
          <a:cs typeface="Arial" panose="020B0604020202020204" pitchFamily="34" charset="0"/>
        </a:defRPr>
      </a:lvl3pPr>
      <a:lvl4pPr marL="1597720"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4pPr>
      <a:lvl5pPr marL="2054212"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Univers Condensed" panose="020B0506020202050204" pitchFamily="34" charset="0"/>
          <a:ea typeface="+mn-ea"/>
          <a:cs typeface="Arial" panose="020B0604020202020204" pitchFamily="34" charset="0"/>
        </a:defRPr>
      </a:lvl5pPr>
      <a:lvl6pPr marL="2510703"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195"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68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17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983" rtl="0" eaLnBrk="1" latinLnBrk="0" hangingPunct="1">
        <a:defRPr sz="1797" kern="1200">
          <a:solidFill>
            <a:schemeClr val="tx1"/>
          </a:solidFill>
          <a:latin typeface="+mn-lt"/>
          <a:ea typeface="+mn-ea"/>
          <a:cs typeface="+mn-cs"/>
        </a:defRPr>
      </a:lvl1pPr>
      <a:lvl2pPr marL="456492" algn="l" defTabSz="912983" rtl="0" eaLnBrk="1" latinLnBrk="0" hangingPunct="1">
        <a:defRPr sz="1797" kern="1200">
          <a:solidFill>
            <a:schemeClr val="tx1"/>
          </a:solidFill>
          <a:latin typeface="+mn-lt"/>
          <a:ea typeface="+mn-ea"/>
          <a:cs typeface="+mn-cs"/>
        </a:defRPr>
      </a:lvl2pPr>
      <a:lvl3pPr marL="912983" algn="l" defTabSz="912983" rtl="0" eaLnBrk="1" latinLnBrk="0" hangingPunct="1">
        <a:defRPr sz="1797" kern="1200">
          <a:solidFill>
            <a:schemeClr val="tx1"/>
          </a:solidFill>
          <a:latin typeface="+mn-lt"/>
          <a:ea typeface="+mn-ea"/>
          <a:cs typeface="+mn-cs"/>
        </a:defRPr>
      </a:lvl3pPr>
      <a:lvl4pPr marL="1369475" algn="l" defTabSz="912983" rtl="0" eaLnBrk="1" latinLnBrk="0" hangingPunct="1">
        <a:defRPr sz="1797" kern="1200">
          <a:solidFill>
            <a:schemeClr val="tx1"/>
          </a:solidFill>
          <a:latin typeface="+mn-lt"/>
          <a:ea typeface="+mn-ea"/>
          <a:cs typeface="+mn-cs"/>
        </a:defRPr>
      </a:lvl4pPr>
      <a:lvl5pPr marL="1825966" algn="l" defTabSz="912983" rtl="0" eaLnBrk="1" latinLnBrk="0" hangingPunct="1">
        <a:defRPr sz="1797" kern="1200">
          <a:solidFill>
            <a:schemeClr val="tx1"/>
          </a:solidFill>
          <a:latin typeface="+mn-lt"/>
          <a:ea typeface="+mn-ea"/>
          <a:cs typeface="+mn-cs"/>
        </a:defRPr>
      </a:lvl5pPr>
      <a:lvl6pPr marL="2282457" algn="l" defTabSz="912983" rtl="0" eaLnBrk="1" latinLnBrk="0" hangingPunct="1">
        <a:defRPr sz="1797" kern="1200">
          <a:solidFill>
            <a:schemeClr val="tx1"/>
          </a:solidFill>
          <a:latin typeface="+mn-lt"/>
          <a:ea typeface="+mn-ea"/>
          <a:cs typeface="+mn-cs"/>
        </a:defRPr>
      </a:lvl6pPr>
      <a:lvl7pPr marL="2738947" algn="l" defTabSz="912983" rtl="0" eaLnBrk="1" latinLnBrk="0" hangingPunct="1">
        <a:defRPr sz="1797" kern="1200">
          <a:solidFill>
            <a:schemeClr val="tx1"/>
          </a:solidFill>
          <a:latin typeface="+mn-lt"/>
          <a:ea typeface="+mn-ea"/>
          <a:cs typeface="+mn-cs"/>
        </a:defRPr>
      </a:lvl7pPr>
      <a:lvl8pPr marL="3195440" algn="l" defTabSz="912983" rtl="0" eaLnBrk="1" latinLnBrk="0" hangingPunct="1">
        <a:defRPr sz="1797" kern="1200">
          <a:solidFill>
            <a:schemeClr val="tx1"/>
          </a:solidFill>
          <a:latin typeface="+mn-lt"/>
          <a:ea typeface="+mn-ea"/>
          <a:cs typeface="+mn-cs"/>
        </a:defRPr>
      </a:lvl8pPr>
      <a:lvl9pPr marL="3651932" algn="l" defTabSz="912983" rtl="0" eaLnBrk="1" latinLnBrk="0" hangingPunct="1">
        <a:defRPr sz="179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10.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5"/>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200" b="0" i="0">
                <a:solidFill>
                  <a:schemeClr val="tx1">
                    <a:tint val="75000"/>
                  </a:schemeClr>
                </a:solidFill>
                <a:latin typeface="Univers Condensed" panose="020B050602020205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1070138642"/>
      </p:ext>
    </p:extLst>
  </p:cSld>
  <p:clrMap bg1="lt1" tx1="dk1" bg2="lt2" tx2="dk2" accent1="accent1" accent2="accent2" accent3="accent3" accent4="accent4" accent5="accent5" accent6="accent6" hlink="hlink" folHlink="folHlink"/>
  <p:sldLayoutIdLst>
    <p:sldLayoutId id="2147484023" r:id="rId1"/>
    <p:sldLayoutId id="2147484024" r:id="rId2"/>
    <p:sldLayoutId id="2147484025" r:id="rId3"/>
    <p:sldLayoutId id="2147484026" r:id="rId4"/>
    <p:sldLayoutId id="2147484027" r:id="rId5"/>
    <p:sldLayoutId id="2147484028" r:id="rId6"/>
    <p:sldLayoutId id="2147484029" r:id="rId7"/>
    <p:sldLayoutId id="2147484030" r:id="rId8"/>
    <p:sldLayoutId id="2147484031" r:id="rId9"/>
    <p:sldLayoutId id="2147484032" r:id="rId10"/>
    <p:sldLayoutId id="2147484033" r:id="rId11"/>
    <p:sldLayoutId id="2147484034" r:id="rId12"/>
    <p:sldLayoutId id="2147484035" r:id="rId13"/>
    <p:sldLayoutId id="2147484036" r:id="rId14"/>
    <p:sldLayoutId id="2147484037" r:id="rId15"/>
    <p:sldLayoutId id="2147484038" r:id="rId16"/>
  </p:sldLayoutIdLst>
  <p:hf hdr="0" ftr="0" dt="0"/>
  <p:txStyles>
    <p:titleStyle>
      <a:lvl1pPr algn="l" defTabSz="914377" rtl="0" eaLnBrk="1" latinLnBrk="0" hangingPunct="1">
        <a:lnSpc>
          <a:spcPct val="90000"/>
        </a:lnSpc>
        <a:spcBef>
          <a:spcPct val="0"/>
        </a:spcBef>
        <a:buNone/>
        <a:defRPr sz="4400" b="0" i="0" kern="1200">
          <a:solidFill>
            <a:schemeClr val="tx1"/>
          </a:solidFill>
          <a:latin typeface="Univers Condensed" panose="020B0506020202050204" pitchFamily="34" charset="0"/>
          <a:ea typeface="+mj-ea"/>
          <a:cs typeface="Arial" panose="020B0604020202020204" pitchFamily="34" charset="0"/>
        </a:defRPr>
      </a:lvl1pPr>
    </p:titleStyle>
    <p:bodyStyle>
      <a:lvl1pPr marL="228594" indent="-228594" algn="l" defTabSz="914377" rtl="0" eaLnBrk="1" latinLnBrk="0" hangingPunct="1">
        <a:lnSpc>
          <a:spcPct val="90000"/>
        </a:lnSpc>
        <a:spcBef>
          <a:spcPts val="1000"/>
        </a:spcBef>
        <a:buFont typeface="Arial" panose="020B0604020202020204" pitchFamily="34" charset="0"/>
        <a:buChar char="•"/>
        <a:defRPr sz="2800" b="0" i="0" kern="1200">
          <a:solidFill>
            <a:schemeClr val="tx1"/>
          </a:solidFill>
          <a:latin typeface="Univers Condensed" panose="020B0506020202050204" pitchFamily="34" charset="0"/>
          <a:ea typeface="+mn-ea"/>
          <a:cs typeface="Arial" panose="020B0604020202020204" pitchFamily="34" charset="0"/>
        </a:defRPr>
      </a:lvl1pPr>
      <a:lvl2pPr marL="685783" indent="-228594" algn="l" defTabSz="914377" rtl="0" eaLnBrk="1" latinLnBrk="0" hangingPunct="1">
        <a:lnSpc>
          <a:spcPct val="90000"/>
        </a:lnSpc>
        <a:spcBef>
          <a:spcPts val="500"/>
        </a:spcBef>
        <a:buFont typeface="Arial" panose="020B0604020202020204" pitchFamily="34" charset="0"/>
        <a:buChar char="•"/>
        <a:defRPr sz="2400" b="0" i="0" kern="1200">
          <a:solidFill>
            <a:schemeClr val="tx1"/>
          </a:solidFill>
          <a:latin typeface="Univers Condensed" panose="020B0506020202050204" pitchFamily="34" charset="0"/>
          <a:ea typeface="+mn-ea"/>
          <a:cs typeface="Arial" panose="020B0604020202020204" pitchFamily="34" charset="0"/>
        </a:defRPr>
      </a:lvl2pPr>
      <a:lvl3pPr marL="1142971" indent="-228594" algn="l" defTabSz="914377" rtl="0" eaLnBrk="1" latinLnBrk="0" hangingPunct="1">
        <a:lnSpc>
          <a:spcPct val="90000"/>
        </a:lnSpc>
        <a:spcBef>
          <a:spcPts val="500"/>
        </a:spcBef>
        <a:buFont typeface="Arial" panose="020B0604020202020204" pitchFamily="34" charset="0"/>
        <a:buChar char="•"/>
        <a:defRPr sz="2000" b="0" i="0" kern="1200">
          <a:solidFill>
            <a:schemeClr val="tx1"/>
          </a:solidFill>
          <a:latin typeface="Univers Condensed" panose="020B0506020202050204" pitchFamily="34" charset="0"/>
          <a:ea typeface="+mn-ea"/>
          <a:cs typeface="Arial" panose="020B0604020202020204" pitchFamily="34" charset="0"/>
        </a:defRPr>
      </a:lvl3pPr>
      <a:lvl4pPr marL="1600160"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4pPr>
      <a:lvl5pPr marL="2057349" indent="-228594" algn="l" defTabSz="914377" rtl="0" eaLnBrk="1" latinLnBrk="0" hangingPunct="1">
        <a:lnSpc>
          <a:spcPct val="90000"/>
        </a:lnSpc>
        <a:spcBef>
          <a:spcPts val="500"/>
        </a:spcBef>
        <a:buFont typeface="Arial" panose="020B0604020202020204" pitchFamily="34" charset="0"/>
        <a:buChar char="•"/>
        <a:defRPr sz="1800" b="0" i="0" kern="1200">
          <a:solidFill>
            <a:schemeClr val="tx1"/>
          </a:solidFill>
          <a:latin typeface="Univers Condensed" panose="020B0506020202050204" pitchFamily="34" charset="0"/>
          <a:ea typeface="+mn-ea"/>
          <a:cs typeface="Arial" panose="020B0604020202020204" pitchFamily="34" charset="0"/>
        </a:defRPr>
      </a:lvl5pPr>
      <a:lvl6pPr marL="2514537"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726"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8914"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103" indent="-228594" algn="l" defTabSz="914377"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377" rtl="0" eaLnBrk="1" latinLnBrk="0" hangingPunct="1">
        <a:defRPr sz="1800" kern="1200">
          <a:solidFill>
            <a:schemeClr val="tx1"/>
          </a:solidFill>
          <a:latin typeface="+mn-lt"/>
          <a:ea typeface="+mn-ea"/>
          <a:cs typeface="+mn-cs"/>
        </a:defRPr>
      </a:lvl1pPr>
      <a:lvl2pPr marL="457189" algn="l" defTabSz="914377" rtl="0" eaLnBrk="1" latinLnBrk="0" hangingPunct="1">
        <a:defRPr sz="1800" kern="1200">
          <a:solidFill>
            <a:schemeClr val="tx1"/>
          </a:solidFill>
          <a:latin typeface="+mn-lt"/>
          <a:ea typeface="+mn-ea"/>
          <a:cs typeface="+mn-cs"/>
        </a:defRPr>
      </a:lvl2pPr>
      <a:lvl3pPr marL="914377" algn="l" defTabSz="914377" rtl="0" eaLnBrk="1" latinLnBrk="0" hangingPunct="1">
        <a:defRPr sz="1800" kern="1200">
          <a:solidFill>
            <a:schemeClr val="tx1"/>
          </a:solidFill>
          <a:latin typeface="+mn-lt"/>
          <a:ea typeface="+mn-ea"/>
          <a:cs typeface="+mn-cs"/>
        </a:defRPr>
      </a:lvl3pPr>
      <a:lvl4pPr marL="1371566" algn="l" defTabSz="914377" rtl="0" eaLnBrk="1" latinLnBrk="0" hangingPunct="1">
        <a:defRPr sz="1800" kern="1200">
          <a:solidFill>
            <a:schemeClr val="tx1"/>
          </a:solidFill>
          <a:latin typeface="+mn-lt"/>
          <a:ea typeface="+mn-ea"/>
          <a:cs typeface="+mn-cs"/>
        </a:defRPr>
      </a:lvl4pPr>
      <a:lvl5pPr marL="1828754" algn="l" defTabSz="914377" rtl="0" eaLnBrk="1" latinLnBrk="0" hangingPunct="1">
        <a:defRPr sz="1800" kern="1200">
          <a:solidFill>
            <a:schemeClr val="tx1"/>
          </a:solidFill>
          <a:latin typeface="+mn-lt"/>
          <a:ea typeface="+mn-ea"/>
          <a:cs typeface="+mn-cs"/>
        </a:defRPr>
      </a:lvl5pPr>
      <a:lvl6pPr marL="2285943" algn="l" defTabSz="914377" rtl="0" eaLnBrk="1" latinLnBrk="0" hangingPunct="1">
        <a:defRPr sz="1800" kern="1200">
          <a:solidFill>
            <a:schemeClr val="tx1"/>
          </a:solidFill>
          <a:latin typeface="+mn-lt"/>
          <a:ea typeface="+mn-ea"/>
          <a:cs typeface="+mn-cs"/>
        </a:defRPr>
      </a:lvl6pPr>
      <a:lvl7pPr marL="2743131" algn="l" defTabSz="914377" rtl="0" eaLnBrk="1" latinLnBrk="0" hangingPunct="1">
        <a:defRPr sz="1800" kern="1200">
          <a:solidFill>
            <a:schemeClr val="tx1"/>
          </a:solidFill>
          <a:latin typeface="+mn-lt"/>
          <a:ea typeface="+mn-ea"/>
          <a:cs typeface="+mn-cs"/>
        </a:defRPr>
      </a:lvl7pPr>
      <a:lvl8pPr marL="3200320" algn="l" defTabSz="914377" rtl="0" eaLnBrk="1" latinLnBrk="0" hangingPunct="1">
        <a:defRPr sz="1800" kern="1200">
          <a:solidFill>
            <a:schemeClr val="tx1"/>
          </a:solidFill>
          <a:latin typeface="+mn-lt"/>
          <a:ea typeface="+mn-ea"/>
          <a:cs typeface="+mn-cs"/>
        </a:defRPr>
      </a:lvl8pPr>
      <a:lvl9pPr marL="3657509" algn="l" defTabSz="914377"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Masters/slideMaster1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6"/>
            <a:ext cx="10515600" cy="1325564"/>
          </a:xfrm>
          <a:prstGeom prst="rect">
            <a:avLst/>
          </a:prstGeom>
        </p:spPr>
        <p:txBody>
          <a:bodyPr vert="horz" lIns="91440" tIns="45720" rIns="91440" bIns="45720" rtlCol="0" anchor="ctr">
            <a:normAutofit/>
          </a:bodyPr>
          <a:lstStyle/>
          <a:p>
            <a:r>
              <a:rPr lang="it-IT" dirty="0"/>
              <a:t>Fare clic per modificare lo stile del titolo</a:t>
            </a:r>
            <a:endParaRPr lang="en-US" dirty="0"/>
          </a:p>
        </p:txBody>
      </p:sp>
      <p:sp>
        <p:nvSpPr>
          <p:cNvPr id="3" name="Text Placeholder 2"/>
          <p:cNvSpPr>
            <a:spLocks noGrp="1"/>
          </p:cNvSpPr>
          <p:nvPr>
            <p:ph type="body" idx="1"/>
          </p:nvPr>
        </p:nvSpPr>
        <p:spPr>
          <a:xfrm>
            <a:off x="838200" y="1825626"/>
            <a:ext cx="10515600" cy="4351339"/>
          </a:xfrm>
          <a:prstGeom prst="rect">
            <a:avLst/>
          </a:prstGeom>
        </p:spPr>
        <p:txBody>
          <a:bodyPr vert="horz" lIns="91440" tIns="45720" rIns="91440" bIns="45720" rtlCol="0">
            <a:normAutofit/>
          </a:bodyPr>
          <a:lstStyle/>
          <a:p>
            <a:pPr lvl="0"/>
            <a:r>
              <a:rPr lang="it-IT" dirty="0"/>
              <a:t>Modifica gli stili del testo dello schema</a:t>
            </a:r>
          </a:p>
          <a:p>
            <a:pPr lvl="1"/>
            <a:r>
              <a:rPr lang="it-IT" dirty="0"/>
              <a:t>Secondo livello</a:t>
            </a:r>
          </a:p>
          <a:p>
            <a:pPr lvl="2"/>
            <a:r>
              <a:rPr lang="it-IT" dirty="0"/>
              <a:t>Terzo livello</a:t>
            </a:r>
          </a:p>
          <a:p>
            <a:pPr lvl="3"/>
            <a:r>
              <a:rPr lang="it-IT" dirty="0"/>
              <a:t>Quarto livello</a:t>
            </a:r>
          </a:p>
          <a:p>
            <a:pPr lvl="4"/>
            <a:r>
              <a:rPr lang="it-IT" dirty="0"/>
              <a:t>Quinto livello</a:t>
            </a:r>
            <a:endParaRPr lang="en-US" dirty="0"/>
          </a:p>
        </p:txBody>
      </p:sp>
      <p:sp>
        <p:nvSpPr>
          <p:cNvPr id="6" name="Slide Number Placeholder 5"/>
          <p:cNvSpPr>
            <a:spLocks noGrp="1"/>
          </p:cNvSpPr>
          <p:nvPr>
            <p:ph type="sldNum" sz="quarter" idx="4"/>
          </p:nvPr>
        </p:nvSpPr>
        <p:spPr>
          <a:xfrm>
            <a:off x="8610600" y="6356351"/>
            <a:ext cx="2743200" cy="365125"/>
          </a:xfrm>
          <a:prstGeom prst="rect">
            <a:avLst/>
          </a:prstGeom>
        </p:spPr>
        <p:txBody>
          <a:bodyPr vert="horz" lIns="91440" tIns="45720" rIns="91440" bIns="45720" rtlCol="0" anchor="ctr"/>
          <a:lstStyle>
            <a:lvl1pPr algn="r">
              <a:defRPr sz="1198" b="0" i="0">
                <a:solidFill>
                  <a:schemeClr val="tx1">
                    <a:tint val="75000"/>
                  </a:schemeClr>
                </a:solidFill>
                <a:latin typeface="Arial" panose="020B0604020202020204" pitchFamily="34" charset="0"/>
                <a:cs typeface="Arial" panose="020B0604020202020204" pitchFamily="34" charset="0"/>
              </a:defRPr>
            </a:lvl1pPr>
          </a:lstStyle>
          <a:p>
            <a:fld id="{608DA0FE-9C19-F746-8419-6700E348BF78}" type="slidenum">
              <a:rPr lang="it-IT" smtClean="0"/>
              <a:pPr/>
              <a:t>‹N›</a:t>
            </a:fld>
            <a:endParaRPr lang="it-IT" dirty="0"/>
          </a:p>
        </p:txBody>
      </p:sp>
    </p:spTree>
    <p:extLst>
      <p:ext uri="{BB962C8B-B14F-4D97-AF65-F5344CB8AC3E}">
        <p14:creationId xmlns:p14="http://schemas.microsoft.com/office/powerpoint/2010/main" val="2974985252"/>
      </p:ext>
    </p:extLst>
  </p:cSld>
  <p:clrMap bg1="lt1" tx1="dk1" bg2="lt2" tx2="dk2" accent1="accent1" accent2="accent2" accent3="accent3" accent4="accent4" accent5="accent5" accent6="accent6" hlink="hlink" folHlink="folHlink"/>
  <p:sldLayoutIdLst>
    <p:sldLayoutId id="2147484040" r:id="rId1"/>
    <p:sldLayoutId id="2147484041" r:id="rId2"/>
    <p:sldLayoutId id="2147484042" r:id="rId3"/>
    <p:sldLayoutId id="2147484043" r:id="rId4"/>
    <p:sldLayoutId id="2147484044" r:id="rId5"/>
    <p:sldLayoutId id="2147484045" r:id="rId6"/>
    <p:sldLayoutId id="2147484046" r:id="rId7"/>
    <p:sldLayoutId id="2147484047" r:id="rId8"/>
    <p:sldLayoutId id="2147484048" r:id="rId9"/>
  </p:sldLayoutIdLst>
  <p:hf hdr="0" ftr="0"/>
  <p:txStyles>
    <p:titleStyle>
      <a:lvl1pPr algn="l" defTabSz="912983" rtl="0" eaLnBrk="1" latinLnBrk="0" hangingPunct="1">
        <a:lnSpc>
          <a:spcPct val="90000"/>
        </a:lnSpc>
        <a:spcBef>
          <a:spcPct val="0"/>
        </a:spcBef>
        <a:buNone/>
        <a:defRPr sz="4393" b="0" i="0" kern="1200">
          <a:solidFill>
            <a:schemeClr val="tx1"/>
          </a:solidFill>
          <a:latin typeface="Arial" panose="020B0604020202020204" pitchFamily="34" charset="0"/>
          <a:ea typeface="+mj-ea"/>
          <a:cs typeface="Arial" panose="020B0604020202020204" pitchFamily="34" charset="0"/>
        </a:defRPr>
      </a:lvl1pPr>
    </p:titleStyle>
    <p:bodyStyle>
      <a:lvl1pPr marL="228246" indent="-228246" algn="l" defTabSz="912983" rtl="0" eaLnBrk="1" latinLnBrk="0" hangingPunct="1">
        <a:lnSpc>
          <a:spcPct val="90000"/>
        </a:lnSpc>
        <a:spcBef>
          <a:spcPts val="998"/>
        </a:spcBef>
        <a:buFont typeface="Arial" panose="020B0604020202020204" pitchFamily="34" charset="0"/>
        <a:buChar char="•"/>
        <a:defRPr sz="2796" b="0" i="0" kern="1200">
          <a:solidFill>
            <a:schemeClr val="tx1"/>
          </a:solidFill>
          <a:latin typeface="Arial" panose="020B0604020202020204" pitchFamily="34" charset="0"/>
          <a:ea typeface="+mn-ea"/>
          <a:cs typeface="Arial" panose="020B0604020202020204" pitchFamily="34" charset="0"/>
        </a:defRPr>
      </a:lvl1pPr>
      <a:lvl2pPr marL="684737" indent="-228246" algn="l" defTabSz="912983" rtl="0" eaLnBrk="1" latinLnBrk="0" hangingPunct="1">
        <a:lnSpc>
          <a:spcPct val="90000"/>
        </a:lnSpc>
        <a:spcBef>
          <a:spcPts val="499"/>
        </a:spcBef>
        <a:buFont typeface="Arial" panose="020B0604020202020204" pitchFamily="34" charset="0"/>
        <a:buChar char="•"/>
        <a:defRPr sz="2396" b="0" i="0" kern="1200">
          <a:solidFill>
            <a:schemeClr val="tx1"/>
          </a:solidFill>
          <a:latin typeface="Arial" panose="020B0604020202020204" pitchFamily="34" charset="0"/>
          <a:ea typeface="+mn-ea"/>
          <a:cs typeface="Arial" panose="020B0604020202020204" pitchFamily="34" charset="0"/>
        </a:defRPr>
      </a:lvl2pPr>
      <a:lvl3pPr marL="1141228" indent="-228246" algn="l" defTabSz="912983" rtl="0" eaLnBrk="1" latinLnBrk="0" hangingPunct="1">
        <a:lnSpc>
          <a:spcPct val="90000"/>
        </a:lnSpc>
        <a:spcBef>
          <a:spcPts val="499"/>
        </a:spcBef>
        <a:buFont typeface="Arial" panose="020B0604020202020204" pitchFamily="34" charset="0"/>
        <a:buChar char="•"/>
        <a:defRPr sz="1997" b="0" i="0" kern="1200">
          <a:solidFill>
            <a:schemeClr val="tx1"/>
          </a:solidFill>
          <a:latin typeface="Arial" panose="020B0604020202020204" pitchFamily="34" charset="0"/>
          <a:ea typeface="+mn-ea"/>
          <a:cs typeface="Arial" panose="020B0604020202020204" pitchFamily="34" charset="0"/>
        </a:defRPr>
      </a:lvl3pPr>
      <a:lvl4pPr marL="1597720"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Arial" panose="020B0604020202020204" pitchFamily="34" charset="0"/>
          <a:ea typeface="+mn-ea"/>
          <a:cs typeface="Arial" panose="020B0604020202020204" pitchFamily="34" charset="0"/>
        </a:defRPr>
      </a:lvl4pPr>
      <a:lvl5pPr marL="2054212" indent="-228246" algn="l" defTabSz="912983" rtl="0" eaLnBrk="1" latinLnBrk="0" hangingPunct="1">
        <a:lnSpc>
          <a:spcPct val="90000"/>
        </a:lnSpc>
        <a:spcBef>
          <a:spcPts val="499"/>
        </a:spcBef>
        <a:buFont typeface="Arial" panose="020B0604020202020204" pitchFamily="34" charset="0"/>
        <a:buChar char="•"/>
        <a:defRPr sz="1797" b="0" i="0" kern="1200">
          <a:solidFill>
            <a:schemeClr val="tx1"/>
          </a:solidFill>
          <a:latin typeface="Arial" panose="020B0604020202020204" pitchFamily="34" charset="0"/>
          <a:ea typeface="+mn-ea"/>
          <a:cs typeface="Arial" panose="020B0604020202020204" pitchFamily="34" charset="0"/>
        </a:defRPr>
      </a:lvl5pPr>
      <a:lvl6pPr marL="2510703"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6pPr>
      <a:lvl7pPr marL="2967195"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7pPr>
      <a:lvl8pPr marL="342368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8pPr>
      <a:lvl9pPr marL="3880176" indent="-228246" algn="l" defTabSz="912983" rtl="0" eaLnBrk="1" latinLnBrk="0" hangingPunct="1">
        <a:lnSpc>
          <a:spcPct val="90000"/>
        </a:lnSpc>
        <a:spcBef>
          <a:spcPts val="499"/>
        </a:spcBef>
        <a:buFont typeface="Arial" panose="020B0604020202020204" pitchFamily="34" charset="0"/>
        <a:buChar char="•"/>
        <a:defRPr sz="1797" kern="1200">
          <a:solidFill>
            <a:schemeClr val="tx1"/>
          </a:solidFill>
          <a:latin typeface="+mn-lt"/>
          <a:ea typeface="+mn-ea"/>
          <a:cs typeface="+mn-cs"/>
        </a:defRPr>
      </a:lvl9pPr>
    </p:bodyStyle>
    <p:otherStyle>
      <a:defPPr>
        <a:defRPr lang="en-US"/>
      </a:defPPr>
      <a:lvl1pPr marL="0" algn="l" defTabSz="912983" rtl="0" eaLnBrk="1" latinLnBrk="0" hangingPunct="1">
        <a:defRPr sz="1797" kern="1200">
          <a:solidFill>
            <a:schemeClr val="tx1"/>
          </a:solidFill>
          <a:latin typeface="+mn-lt"/>
          <a:ea typeface="+mn-ea"/>
          <a:cs typeface="+mn-cs"/>
        </a:defRPr>
      </a:lvl1pPr>
      <a:lvl2pPr marL="456492" algn="l" defTabSz="912983" rtl="0" eaLnBrk="1" latinLnBrk="0" hangingPunct="1">
        <a:defRPr sz="1797" kern="1200">
          <a:solidFill>
            <a:schemeClr val="tx1"/>
          </a:solidFill>
          <a:latin typeface="+mn-lt"/>
          <a:ea typeface="+mn-ea"/>
          <a:cs typeface="+mn-cs"/>
        </a:defRPr>
      </a:lvl2pPr>
      <a:lvl3pPr marL="912983" algn="l" defTabSz="912983" rtl="0" eaLnBrk="1" latinLnBrk="0" hangingPunct="1">
        <a:defRPr sz="1797" kern="1200">
          <a:solidFill>
            <a:schemeClr val="tx1"/>
          </a:solidFill>
          <a:latin typeface="+mn-lt"/>
          <a:ea typeface="+mn-ea"/>
          <a:cs typeface="+mn-cs"/>
        </a:defRPr>
      </a:lvl3pPr>
      <a:lvl4pPr marL="1369475" algn="l" defTabSz="912983" rtl="0" eaLnBrk="1" latinLnBrk="0" hangingPunct="1">
        <a:defRPr sz="1797" kern="1200">
          <a:solidFill>
            <a:schemeClr val="tx1"/>
          </a:solidFill>
          <a:latin typeface="+mn-lt"/>
          <a:ea typeface="+mn-ea"/>
          <a:cs typeface="+mn-cs"/>
        </a:defRPr>
      </a:lvl4pPr>
      <a:lvl5pPr marL="1825966" algn="l" defTabSz="912983" rtl="0" eaLnBrk="1" latinLnBrk="0" hangingPunct="1">
        <a:defRPr sz="1797" kern="1200">
          <a:solidFill>
            <a:schemeClr val="tx1"/>
          </a:solidFill>
          <a:latin typeface="+mn-lt"/>
          <a:ea typeface="+mn-ea"/>
          <a:cs typeface="+mn-cs"/>
        </a:defRPr>
      </a:lvl5pPr>
      <a:lvl6pPr marL="2282457" algn="l" defTabSz="912983" rtl="0" eaLnBrk="1" latinLnBrk="0" hangingPunct="1">
        <a:defRPr sz="1797" kern="1200">
          <a:solidFill>
            <a:schemeClr val="tx1"/>
          </a:solidFill>
          <a:latin typeface="+mn-lt"/>
          <a:ea typeface="+mn-ea"/>
          <a:cs typeface="+mn-cs"/>
        </a:defRPr>
      </a:lvl6pPr>
      <a:lvl7pPr marL="2738947" algn="l" defTabSz="912983" rtl="0" eaLnBrk="1" latinLnBrk="0" hangingPunct="1">
        <a:defRPr sz="1797" kern="1200">
          <a:solidFill>
            <a:schemeClr val="tx1"/>
          </a:solidFill>
          <a:latin typeface="+mn-lt"/>
          <a:ea typeface="+mn-ea"/>
          <a:cs typeface="+mn-cs"/>
        </a:defRPr>
      </a:lvl7pPr>
      <a:lvl8pPr marL="3195440" algn="l" defTabSz="912983" rtl="0" eaLnBrk="1" latinLnBrk="0" hangingPunct="1">
        <a:defRPr sz="1797" kern="1200">
          <a:solidFill>
            <a:schemeClr val="tx1"/>
          </a:solidFill>
          <a:latin typeface="+mn-lt"/>
          <a:ea typeface="+mn-ea"/>
          <a:cs typeface="+mn-cs"/>
        </a:defRPr>
      </a:lvl8pPr>
      <a:lvl9pPr marL="3651932" algn="l" defTabSz="912983" rtl="0" eaLnBrk="1" latinLnBrk="0" hangingPunct="1">
        <a:defRPr sz="1797"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169">
          <p15:clr>
            <a:srgbClr val="F26B43"/>
          </p15:clr>
        </p15:guide>
        <p15:guide id="2" orient="horz" pos="3072">
          <p15:clr>
            <a:srgbClr val="F26B43"/>
          </p15:clr>
        </p15:guide>
        <p15:guide id="3" pos="158">
          <p15:clr>
            <a:srgbClr val="F26B43"/>
          </p15:clr>
        </p15:guide>
        <p15:guide id="4" pos="5602">
          <p15:clr>
            <a:srgbClr val="F26B43"/>
          </p15:clr>
        </p15:guide>
        <p15:guide id="5" pos="862">
          <p15:clr>
            <a:srgbClr val="F26B43"/>
          </p15:clr>
        </p15:guide>
        <p15:guide id="6" pos="1542">
          <p15:clr>
            <a:srgbClr val="F26B43"/>
          </p15:clr>
        </p15:guide>
        <p15:guide id="7" pos="4286">
          <p15:clr>
            <a:srgbClr val="F26B43"/>
          </p15:clr>
        </p15:guide>
        <p15:guide id="9" pos="1451">
          <p15:clr>
            <a:srgbClr val="F26B43"/>
          </p15:clr>
        </p15:guide>
        <p15:guide id="10" pos="4218">
          <p15:clr>
            <a:srgbClr val="F26B43"/>
          </p15:clr>
        </p15:guide>
        <p15:guide id="11" pos="771">
          <p15:clr>
            <a:srgbClr val="F26B43"/>
          </p15:clr>
        </p15:guide>
        <p15:guide id="12" pos="2154">
          <p15:clr>
            <a:srgbClr val="F26B43"/>
          </p15:clr>
        </p15:guide>
        <p15:guide id="13" pos="2245">
          <p15:clr>
            <a:srgbClr val="F26B43"/>
          </p15:clr>
        </p15:guide>
        <p15:guide id="14" pos="2835">
          <p15:clr>
            <a:srgbClr val="F26B43"/>
          </p15:clr>
        </p15:guide>
        <p15:guide id="15" pos="2925">
          <p15:clr>
            <a:srgbClr val="F26B43"/>
          </p15:clr>
        </p15:guide>
        <p15:guide id="16" pos="3515">
          <p15:clr>
            <a:srgbClr val="F26B43"/>
          </p15:clr>
        </p15:guide>
        <p15:guide id="17" pos="3606">
          <p15:clr>
            <a:srgbClr val="F26B43"/>
          </p15:clr>
        </p15:guide>
        <p15:guide id="18" pos="4898">
          <p15:clr>
            <a:srgbClr val="F26B43"/>
          </p15:clr>
        </p15:guide>
        <p15:guide id="19" pos="4967">
          <p15:clr>
            <a:srgbClr val="F26B43"/>
          </p15:clr>
        </p15:guide>
        <p15:guide id="20" orient="horz" pos="1620">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72.xml"/></Relationships>
</file>

<file path=ppt/slides/_rels/slide2.xml.rels><?xml version="1.0" encoding="UTF-8" standalone="yes"?>
<Relationships xmlns="http://schemas.openxmlformats.org/package/2006/relationships"><Relationship Id="rId8" Type="http://schemas.openxmlformats.org/officeDocument/2006/relationships/image" Target="../media/image26.png"/><Relationship Id="rId13" Type="http://schemas.openxmlformats.org/officeDocument/2006/relationships/image" Target="../media/image31.svg"/><Relationship Id="rId3" Type="http://schemas.openxmlformats.org/officeDocument/2006/relationships/image" Target="../media/image21.jpeg"/><Relationship Id="rId7" Type="http://schemas.openxmlformats.org/officeDocument/2006/relationships/image" Target="../media/image25.jpeg"/><Relationship Id="rId12" Type="http://schemas.openxmlformats.org/officeDocument/2006/relationships/image" Target="../media/image30.svg"/><Relationship Id="rId2" Type="http://schemas.openxmlformats.org/officeDocument/2006/relationships/notesSlide" Target="../notesSlides/notesSlide1.xml"/><Relationship Id="rId1" Type="http://schemas.openxmlformats.org/officeDocument/2006/relationships/slideLayout" Target="../slideLayouts/slideLayout108.xml"/><Relationship Id="rId6" Type="http://schemas.openxmlformats.org/officeDocument/2006/relationships/image" Target="../media/image24.jpeg"/><Relationship Id="rId11" Type="http://schemas.openxmlformats.org/officeDocument/2006/relationships/image" Target="../media/image29.svg"/><Relationship Id="rId5" Type="http://schemas.openxmlformats.org/officeDocument/2006/relationships/image" Target="../media/image23.jpeg"/><Relationship Id="rId15" Type="http://schemas.openxmlformats.org/officeDocument/2006/relationships/image" Target="../media/image33.png"/><Relationship Id="rId10" Type="http://schemas.openxmlformats.org/officeDocument/2006/relationships/image" Target="../media/image28.png"/><Relationship Id="rId4" Type="http://schemas.openxmlformats.org/officeDocument/2006/relationships/image" Target="../media/image22.jpeg"/><Relationship Id="rId9" Type="http://schemas.openxmlformats.org/officeDocument/2006/relationships/image" Target="../media/image27.jpeg"/><Relationship Id="rId14" Type="http://schemas.openxmlformats.org/officeDocument/2006/relationships/image" Target="../media/image32.jpeg"/></Relationships>
</file>

<file path=ppt/slides/_rels/slide3.xml.rels><?xml version="1.0" encoding="UTF-8" standalone="yes"?>
<Relationships xmlns="http://schemas.openxmlformats.org/package/2006/relationships"><Relationship Id="rId8" Type="http://schemas.openxmlformats.org/officeDocument/2006/relationships/image" Target="../media/image25.jpeg"/><Relationship Id="rId3" Type="http://schemas.openxmlformats.org/officeDocument/2006/relationships/image" Target="../media/image35.png"/><Relationship Id="rId7" Type="http://schemas.openxmlformats.org/officeDocument/2006/relationships/image" Target="../media/image36.svg"/><Relationship Id="rId2" Type="http://schemas.openxmlformats.org/officeDocument/2006/relationships/image" Target="../media/image34.jpeg"/><Relationship Id="rId1" Type="http://schemas.openxmlformats.org/officeDocument/2006/relationships/slideLayout" Target="../slideLayouts/slideLayout121.xml"/><Relationship Id="rId6" Type="http://schemas.openxmlformats.org/officeDocument/2006/relationships/image" Target="../media/image22.jpeg"/><Relationship Id="rId5" Type="http://schemas.openxmlformats.org/officeDocument/2006/relationships/image" Target="../media/image21.jpeg"/><Relationship Id="rId10" Type="http://schemas.openxmlformats.org/officeDocument/2006/relationships/image" Target="../media/image23.jpeg"/><Relationship Id="rId4" Type="http://schemas.openxmlformats.org/officeDocument/2006/relationships/image" Target="../media/image24.jpeg"/><Relationship Id="rId9" Type="http://schemas.openxmlformats.org/officeDocument/2006/relationships/image" Target="../media/image27.jpeg"/></Relationships>
</file>

<file path=ppt/slides/_rels/slide4.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37.png"/><Relationship Id="rId1" Type="http://schemas.openxmlformats.org/officeDocument/2006/relationships/slideLayout" Target="../slideLayouts/slideLayout121.xml"/><Relationship Id="rId4" Type="http://schemas.openxmlformats.org/officeDocument/2006/relationships/image" Target="../media/image35.png"/></Relationships>
</file>

<file path=ppt/slides/_rels/slide5.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2.xml"/><Relationship Id="rId1" Type="http://schemas.openxmlformats.org/officeDocument/2006/relationships/slideLayout" Target="../slideLayouts/slideLayout27.xml"/><Relationship Id="rId6" Type="http://schemas.openxmlformats.org/officeDocument/2006/relationships/image" Target="../media/image42.png"/><Relationship Id="rId5" Type="http://schemas.openxmlformats.org/officeDocument/2006/relationships/image" Target="../media/image41.png"/><Relationship Id="rId4" Type="http://schemas.openxmlformats.org/officeDocument/2006/relationships/image" Target="../media/image40.png"/><Relationship Id="rId9" Type="http://schemas.openxmlformats.org/officeDocument/2006/relationships/image" Target="../media/image45.pn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7.xml.rels><?xml version="1.0" encoding="UTF-8" standalone="yes"?>
<Relationships xmlns="http://schemas.openxmlformats.org/package/2006/relationships"><Relationship Id="rId8" Type="http://schemas.openxmlformats.org/officeDocument/2006/relationships/image" Target="../media/image50.png"/><Relationship Id="rId3" Type="http://schemas.openxmlformats.org/officeDocument/2006/relationships/image" Target="../media/image38.png"/><Relationship Id="rId7" Type="http://schemas.openxmlformats.org/officeDocument/2006/relationships/image" Target="../media/image49.png"/><Relationship Id="rId2" Type="http://schemas.openxmlformats.org/officeDocument/2006/relationships/image" Target="../media/image46.jpeg"/><Relationship Id="rId1" Type="http://schemas.openxmlformats.org/officeDocument/2006/relationships/slideLayout" Target="../slideLayouts/slideLayout31.xml"/><Relationship Id="rId6" Type="http://schemas.openxmlformats.org/officeDocument/2006/relationships/image" Target="../media/image48.png"/><Relationship Id="rId5" Type="http://schemas.openxmlformats.org/officeDocument/2006/relationships/image" Target="../media/image47.png"/><Relationship Id="rId4" Type="http://schemas.openxmlformats.org/officeDocument/2006/relationships/image" Target="../media/image35.png"/></Relationships>
</file>

<file path=ppt/slides/_rels/slide8.xml.rels><?xml version="1.0" encoding="UTF-8" standalone="yes"?>
<Relationships xmlns="http://schemas.openxmlformats.org/package/2006/relationships"><Relationship Id="rId8" Type="http://schemas.openxmlformats.org/officeDocument/2006/relationships/image" Target="../media/image44.png"/><Relationship Id="rId3" Type="http://schemas.openxmlformats.org/officeDocument/2006/relationships/image" Target="../media/image39.png"/><Relationship Id="rId7" Type="http://schemas.openxmlformats.org/officeDocument/2006/relationships/image" Target="../media/image43.png"/><Relationship Id="rId2" Type="http://schemas.openxmlformats.org/officeDocument/2006/relationships/notesSlide" Target="../notesSlides/notesSlide3.xml"/><Relationship Id="rId1" Type="http://schemas.openxmlformats.org/officeDocument/2006/relationships/slideLayout" Target="../slideLayouts/slideLayout27.xml"/><Relationship Id="rId6" Type="http://schemas.openxmlformats.org/officeDocument/2006/relationships/image" Target="../media/image40.png"/><Relationship Id="rId5" Type="http://schemas.openxmlformats.org/officeDocument/2006/relationships/image" Target="../media/image42.png"/><Relationship Id="rId4" Type="http://schemas.openxmlformats.org/officeDocument/2006/relationships/image" Target="../media/image41.png"/><Relationship Id="rId9" Type="http://schemas.openxmlformats.org/officeDocument/2006/relationships/image" Target="../media/image45.png"/></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0.xml.rels><?xml version="1.0" encoding="UTF-8" standalone="yes"?>
<Relationships xmlns="http://schemas.openxmlformats.org/package/2006/relationships"><Relationship Id="rId3" Type="http://schemas.openxmlformats.org/officeDocument/2006/relationships/image" Target="../media/image38.png"/><Relationship Id="rId2" Type="http://schemas.openxmlformats.org/officeDocument/2006/relationships/image" Target="../media/image51.png"/><Relationship Id="rId1" Type="http://schemas.openxmlformats.org/officeDocument/2006/relationships/slideLayout" Target="../slideLayouts/slideLayout121.xml"/><Relationship Id="rId4" Type="http://schemas.openxmlformats.org/officeDocument/2006/relationships/image" Target="../media/image35.png"/></Relationships>
</file>

<file path=ppt/slides/_rels/slide11.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0.png"/><Relationship Id="rId2" Type="http://schemas.openxmlformats.org/officeDocument/2006/relationships/notesSlide" Target="../notesSlides/notesSlide4.xml"/><Relationship Id="rId1" Type="http://schemas.openxmlformats.org/officeDocument/2006/relationships/slideLayout" Target="../slideLayouts/slideLayout27.xml"/><Relationship Id="rId6" Type="http://schemas.openxmlformats.org/officeDocument/2006/relationships/image" Target="../media/image50.png"/><Relationship Id="rId5" Type="http://schemas.openxmlformats.org/officeDocument/2006/relationships/image" Target="../media/image42.png"/><Relationship Id="rId10" Type="http://schemas.openxmlformats.org/officeDocument/2006/relationships/image" Target="../media/image45.png"/><Relationship Id="rId4" Type="http://schemas.openxmlformats.org/officeDocument/2006/relationships/image" Target="../media/image41.png"/><Relationship Id="rId9" Type="http://schemas.openxmlformats.org/officeDocument/2006/relationships/image" Target="../media/image44.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13.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5.xml"/><Relationship Id="rId1" Type="http://schemas.openxmlformats.org/officeDocument/2006/relationships/slideLayout" Target="../slideLayouts/slideLayout302.xml"/><Relationship Id="rId4" Type="http://schemas.openxmlformats.org/officeDocument/2006/relationships/image" Target="../media/image53.png"/></Relationships>
</file>

<file path=ppt/slides/_rels/slide14.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notesSlide" Target="../notesSlides/notesSlide6.xml"/><Relationship Id="rId1" Type="http://schemas.openxmlformats.org/officeDocument/2006/relationships/slideLayout" Target="../slideLayouts/slideLayout302.xml"/></Relationships>
</file>

<file path=ppt/slides/_rels/slide15.xml.rels><?xml version="1.0" encoding="UTF-8" standalone="yes"?>
<Relationships xmlns="http://schemas.openxmlformats.org/package/2006/relationships"><Relationship Id="rId3" Type="http://schemas.openxmlformats.org/officeDocument/2006/relationships/image" Target="../media/image53.png"/><Relationship Id="rId2" Type="http://schemas.openxmlformats.org/officeDocument/2006/relationships/image" Target="../media/image54.jpeg"/><Relationship Id="rId1" Type="http://schemas.openxmlformats.org/officeDocument/2006/relationships/slideLayout" Target="../slideLayouts/slideLayout318.xml"/></Relationships>
</file>

<file path=ppt/slides/_rels/slide1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7.xml"/><Relationship Id="rId1" Type="http://schemas.openxmlformats.org/officeDocument/2006/relationships/slideLayout" Target="../slideLayouts/slideLayout322.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44.png"/></Relationships>
</file>

<file path=ppt/slides/_rels/slide17.xml.rels><?xml version="1.0" encoding="UTF-8" standalone="yes"?>
<Relationships xmlns="http://schemas.openxmlformats.org/package/2006/relationships"><Relationship Id="rId2" Type="http://schemas.openxmlformats.org/officeDocument/2006/relationships/image" Target="../media/image50.png"/><Relationship Id="rId1" Type="http://schemas.openxmlformats.org/officeDocument/2006/relationships/slideLayout" Target="../slideLayouts/slideLayout322.xml"/></Relationships>
</file>

<file path=ppt/slides/_rels/slide18.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8.xml"/><Relationship Id="rId1" Type="http://schemas.openxmlformats.org/officeDocument/2006/relationships/slideLayout" Target="../slideLayouts/slideLayout27.xml"/><Relationship Id="rId6" Type="http://schemas.openxmlformats.org/officeDocument/2006/relationships/image" Target="../media/image41.png"/><Relationship Id="rId11" Type="http://schemas.openxmlformats.org/officeDocument/2006/relationships/image" Target="../media/image55.png"/><Relationship Id="rId5" Type="http://schemas.openxmlformats.org/officeDocument/2006/relationships/image" Target="../media/image40.png"/><Relationship Id="rId10" Type="http://schemas.openxmlformats.org/officeDocument/2006/relationships/image" Target="../media/image50.png"/><Relationship Id="rId4" Type="http://schemas.openxmlformats.org/officeDocument/2006/relationships/image" Target="../media/image45.png"/><Relationship Id="rId9" Type="http://schemas.openxmlformats.org/officeDocument/2006/relationships/image" Target="../media/image44.png"/></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0.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9.xml"/><Relationship Id="rId1" Type="http://schemas.openxmlformats.org/officeDocument/2006/relationships/slideLayout" Target="../slideLayouts/slideLayout27.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55.png"/><Relationship Id="rId4" Type="http://schemas.openxmlformats.org/officeDocument/2006/relationships/image" Target="../media/image45.png"/><Relationship Id="rId9" Type="http://schemas.openxmlformats.org/officeDocument/2006/relationships/image" Target="../media/image44.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2.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0.xml"/><Relationship Id="rId1" Type="http://schemas.openxmlformats.org/officeDocument/2006/relationships/slideLayout" Target="../slideLayouts/slideLayout27.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55.png"/><Relationship Id="rId4" Type="http://schemas.openxmlformats.org/officeDocument/2006/relationships/image" Target="../media/image45.png"/><Relationship Id="rId9" Type="http://schemas.openxmlformats.org/officeDocument/2006/relationships/image" Target="../media/image44.png"/></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4.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1.xml"/><Relationship Id="rId1" Type="http://schemas.openxmlformats.org/officeDocument/2006/relationships/slideLayout" Target="../slideLayouts/slideLayout27.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55.png"/><Relationship Id="rId4" Type="http://schemas.openxmlformats.org/officeDocument/2006/relationships/image" Target="../media/image45.png"/><Relationship Id="rId9" Type="http://schemas.openxmlformats.org/officeDocument/2006/relationships/image" Target="../media/image44.pn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6.xml.rels><?xml version="1.0" encoding="UTF-8" standalone="yes"?>
<Relationships xmlns="http://schemas.openxmlformats.org/package/2006/relationships"><Relationship Id="rId8" Type="http://schemas.openxmlformats.org/officeDocument/2006/relationships/image" Target="../media/image43.png"/><Relationship Id="rId3" Type="http://schemas.openxmlformats.org/officeDocument/2006/relationships/image" Target="../media/image39.png"/><Relationship Id="rId7" Type="http://schemas.openxmlformats.org/officeDocument/2006/relationships/image" Target="../media/image42.png"/><Relationship Id="rId2" Type="http://schemas.openxmlformats.org/officeDocument/2006/relationships/notesSlide" Target="../notesSlides/notesSlide12.xml"/><Relationship Id="rId1" Type="http://schemas.openxmlformats.org/officeDocument/2006/relationships/slideLayout" Target="../slideLayouts/slideLayout27.xml"/><Relationship Id="rId6" Type="http://schemas.openxmlformats.org/officeDocument/2006/relationships/image" Target="../media/image41.png"/><Relationship Id="rId5" Type="http://schemas.openxmlformats.org/officeDocument/2006/relationships/image" Target="../media/image40.png"/><Relationship Id="rId10" Type="http://schemas.openxmlformats.org/officeDocument/2006/relationships/image" Target="../media/image55.png"/><Relationship Id="rId4" Type="http://schemas.openxmlformats.org/officeDocument/2006/relationships/image" Target="../media/image45.png"/><Relationship Id="rId9" Type="http://schemas.openxmlformats.org/officeDocument/2006/relationships/image" Target="../media/image44.pn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7.xml"/></Relationships>
</file>

<file path=ppt/slides/_rels/slide28.xml.rels><?xml version="1.0" encoding="UTF-8" standalone="yes"?>
<Relationships xmlns="http://schemas.openxmlformats.org/package/2006/relationships"><Relationship Id="rId3" Type="http://schemas.openxmlformats.org/officeDocument/2006/relationships/image" Target="../media/image56.svg"/><Relationship Id="rId2" Type="http://schemas.openxmlformats.org/officeDocument/2006/relationships/image" Target="../media/image38.png"/><Relationship Id="rId1" Type="http://schemas.openxmlformats.org/officeDocument/2006/relationships/slideLayout" Target="../slideLayouts/slideLayout27.xml"/></Relationships>
</file>

<file path=ppt/slides/_rels/slide29.xml.rels><?xml version="1.0" encoding="UTF-8" standalone="yes"?>
<Relationships xmlns="http://schemas.openxmlformats.org/package/2006/relationships"><Relationship Id="rId3" Type="http://schemas.openxmlformats.org/officeDocument/2006/relationships/image" Target="../media/image58.png"/><Relationship Id="rId2" Type="http://schemas.openxmlformats.org/officeDocument/2006/relationships/image" Target="../media/image57.png"/><Relationship Id="rId1" Type="http://schemas.openxmlformats.org/officeDocument/2006/relationships/slideLayout" Target="../slideLayouts/slideLayout27.xml"/></Relationships>
</file>

<file path=ppt/slides/_rels/slide30.xml.rels><?xml version="1.0" encoding="UTF-8" standalone="yes"?>
<Relationships xmlns="http://schemas.openxmlformats.org/package/2006/relationships"><Relationship Id="rId8" Type="http://schemas.openxmlformats.org/officeDocument/2006/relationships/image" Target="../media/image64.png"/><Relationship Id="rId3" Type="http://schemas.openxmlformats.org/officeDocument/2006/relationships/image" Target="../media/image59.jpeg"/><Relationship Id="rId7" Type="http://schemas.openxmlformats.org/officeDocument/2006/relationships/image" Target="../media/image63.png"/><Relationship Id="rId2" Type="http://schemas.openxmlformats.org/officeDocument/2006/relationships/notesSlide" Target="../notesSlides/notesSlide13.xml"/><Relationship Id="rId1" Type="http://schemas.openxmlformats.org/officeDocument/2006/relationships/slideLayout" Target="../slideLayouts/slideLayout121.xml"/><Relationship Id="rId6" Type="http://schemas.openxmlformats.org/officeDocument/2006/relationships/image" Target="../media/image62.png"/><Relationship Id="rId11" Type="http://schemas.openxmlformats.org/officeDocument/2006/relationships/image" Target="../media/image35.png"/><Relationship Id="rId5" Type="http://schemas.openxmlformats.org/officeDocument/2006/relationships/image" Target="../media/image61.png"/><Relationship Id="rId10" Type="http://schemas.openxmlformats.org/officeDocument/2006/relationships/image" Target="../media/image38.png"/><Relationship Id="rId4" Type="http://schemas.openxmlformats.org/officeDocument/2006/relationships/image" Target="../media/image60.png"/><Relationship Id="rId9" Type="http://schemas.openxmlformats.org/officeDocument/2006/relationships/image" Target="../media/image65.pn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olo 1">
            <a:extLst>
              <a:ext uri="{FF2B5EF4-FFF2-40B4-BE49-F238E27FC236}">
                <a16:creationId xmlns:a16="http://schemas.microsoft.com/office/drawing/2014/main" id="{1A720513-21D4-945E-A827-8311DA8B4263}"/>
              </a:ext>
            </a:extLst>
          </p:cNvPr>
          <p:cNvSpPr>
            <a:spLocks noGrp="1"/>
          </p:cNvSpPr>
          <p:nvPr>
            <p:ph type="ctrTitle"/>
          </p:nvPr>
        </p:nvSpPr>
        <p:spPr>
          <a:xfrm>
            <a:off x="2431737" y="2862183"/>
            <a:ext cx="6781393" cy="1914098"/>
          </a:xfrm>
        </p:spPr>
        <p:txBody>
          <a:bodyPr>
            <a:normAutofit fontScale="90000"/>
          </a:bodyPr>
          <a:lstStyle/>
          <a:p>
            <a:r>
              <a:rPr lang="it-IT" sz="4800" dirty="0">
                <a:solidFill>
                  <a:srgbClr val="415364"/>
                </a:solidFill>
                <a:latin typeface="Arial"/>
              </a:rPr>
              <a:t>La TUA </a:t>
            </a:r>
            <a:br>
              <a:rPr lang="it-IT" sz="4800" dirty="0">
                <a:solidFill>
                  <a:srgbClr val="415364"/>
                </a:solidFill>
                <a:latin typeface="Arial"/>
              </a:rPr>
            </a:br>
            <a:r>
              <a:rPr lang="it-IT" sz="6600" dirty="0">
                <a:solidFill>
                  <a:srgbClr val="415364"/>
                </a:solidFill>
                <a:latin typeface="Arial"/>
              </a:rPr>
              <a:t>IMPRESA </a:t>
            </a:r>
            <a:br>
              <a:rPr lang="it-IT" sz="6600" dirty="0">
                <a:solidFill>
                  <a:srgbClr val="415364"/>
                </a:solidFill>
                <a:latin typeface="Arial"/>
              </a:rPr>
            </a:br>
            <a:r>
              <a:rPr lang="it-IT" sz="4800" dirty="0">
                <a:solidFill>
                  <a:srgbClr val="415364"/>
                </a:solidFill>
                <a:latin typeface="Arial"/>
              </a:rPr>
              <a:t>è il mondo, </a:t>
            </a:r>
            <a:br>
              <a:rPr lang="it-IT" sz="4800" dirty="0">
                <a:solidFill>
                  <a:srgbClr val="415364"/>
                </a:solidFill>
                <a:latin typeface="Arial"/>
              </a:rPr>
            </a:br>
            <a:r>
              <a:rPr lang="it-IT" sz="4800" dirty="0">
                <a:solidFill>
                  <a:srgbClr val="415364"/>
                </a:solidFill>
                <a:latin typeface="Arial"/>
              </a:rPr>
              <a:t>SIMEST è al tuo fianco.</a:t>
            </a:r>
            <a:endParaRPr lang="it-IT" dirty="0"/>
          </a:p>
        </p:txBody>
      </p:sp>
      <p:sp>
        <p:nvSpPr>
          <p:cNvPr id="8" name="Titolo 1">
            <a:extLst>
              <a:ext uri="{FF2B5EF4-FFF2-40B4-BE49-F238E27FC236}">
                <a16:creationId xmlns:a16="http://schemas.microsoft.com/office/drawing/2014/main" id="{694CA6DF-D858-8F96-3971-AB8A8F979814}"/>
              </a:ext>
            </a:extLst>
          </p:cNvPr>
          <p:cNvSpPr txBox="1">
            <a:spLocks/>
          </p:cNvSpPr>
          <p:nvPr/>
        </p:nvSpPr>
        <p:spPr>
          <a:xfrm>
            <a:off x="2431736" y="5086574"/>
            <a:ext cx="6781393" cy="1119673"/>
          </a:xfrm>
          <a:prstGeom prst="rect">
            <a:avLst/>
          </a:prstGeom>
        </p:spPr>
        <p:txBody>
          <a:bodyPr vert="horz" lIns="91440" tIns="45720" rIns="91440" bIns="45720" rtlCol="0" anchor="ctr" anchorCtr="0">
            <a:normAutofit fontScale="97500"/>
          </a:bodyPr>
          <a:lstStyle>
            <a:lvl1pPr algn="l" defTabSz="913006" rtl="0" eaLnBrk="1" latinLnBrk="0" hangingPunct="1">
              <a:lnSpc>
                <a:spcPct val="90000"/>
              </a:lnSpc>
              <a:spcBef>
                <a:spcPct val="0"/>
              </a:spcBef>
              <a:buNone/>
              <a:defRPr sz="4460" b="1" kern="1200">
                <a:solidFill>
                  <a:srgbClr val="415464"/>
                </a:solidFill>
                <a:latin typeface="Arial" panose="020B0604020202020204" pitchFamily="34" charset="0"/>
                <a:ea typeface="+mj-ea"/>
                <a:cs typeface="Arial" panose="020B0604020202020204" pitchFamily="34" charset="0"/>
              </a:defRPr>
            </a:lvl1pPr>
          </a:lstStyle>
          <a:p>
            <a:r>
              <a:rPr lang="it-IT" sz="3200" b="0" dirty="0">
                <a:solidFill>
                  <a:srgbClr val="415364"/>
                </a:solidFill>
                <a:latin typeface="Arial"/>
              </a:rPr>
              <a:t>Focus: Finanziamenti Agevolati</a:t>
            </a:r>
            <a:endParaRPr lang="it-IT" sz="2800" b="0" dirty="0"/>
          </a:p>
        </p:txBody>
      </p:sp>
    </p:spTree>
    <p:extLst>
      <p:ext uri="{BB962C8B-B14F-4D97-AF65-F5344CB8AC3E}">
        <p14:creationId xmlns:p14="http://schemas.microsoft.com/office/powerpoint/2010/main" val="228388445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60" name="Gruppo 59">
            <a:extLst>
              <a:ext uri="{FF2B5EF4-FFF2-40B4-BE49-F238E27FC236}">
                <a16:creationId xmlns:a16="http://schemas.microsoft.com/office/drawing/2014/main" id="{F539FC96-2C8B-D986-6B16-CD264F7A669A}"/>
              </a:ext>
            </a:extLst>
          </p:cNvPr>
          <p:cNvGrpSpPr/>
          <p:nvPr/>
        </p:nvGrpSpPr>
        <p:grpSpPr>
          <a:xfrm>
            <a:off x="6934484" y="1995423"/>
            <a:ext cx="1140602" cy="1645285"/>
            <a:chOff x="6402773" y="1991189"/>
            <a:chExt cx="1045484" cy="1649249"/>
          </a:xfrm>
          <a:effectLst/>
        </p:grpSpPr>
        <p:pic>
          <p:nvPicPr>
            <p:cNvPr id="26" name="j3.jpg" descr="j3.jpg">
              <a:extLst>
                <a:ext uri="{FF2B5EF4-FFF2-40B4-BE49-F238E27FC236}">
                  <a16:creationId xmlns:a16="http://schemas.microsoft.com/office/drawing/2014/main" id="{F562E72A-1F99-AD21-25C9-E2765D422D45}"/>
                </a:ext>
              </a:extLst>
            </p:cNvPr>
            <p:cNvPicPr>
              <a:picLocks noChangeAspect="1"/>
            </p:cNvPicPr>
            <p:nvPr/>
          </p:nvPicPr>
          <p:blipFill>
            <a:blip r:embed="rId3" cstate="email">
              <a:extLst>
                <a:ext uri="{28A0092B-C50C-407E-A947-70E740481C1C}">
                  <a14:useLocalDpi xmlns:a14="http://schemas.microsoft.com/office/drawing/2010/main" val="0"/>
                </a:ext>
              </a:extLst>
            </a:blip>
            <a:srcRect/>
            <a:stretch>
              <a:fillRect/>
            </a:stretch>
          </p:blipFill>
          <p:spPr>
            <a:xfrm>
              <a:off x="6402773"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3" name="COMPETENZE">
              <a:extLst>
                <a:ext uri="{FF2B5EF4-FFF2-40B4-BE49-F238E27FC236}">
                  <a16:creationId xmlns:a16="http://schemas.microsoft.com/office/drawing/2014/main" id="{A4BD652A-332D-015E-B1DF-F02C9EA1C38F}"/>
                </a:ext>
              </a:extLst>
            </p:cNvPr>
            <p:cNvSpPr txBox="1"/>
            <p:nvPr/>
          </p:nvSpPr>
          <p:spPr>
            <a:xfrm>
              <a:off x="6402773" y="2105436"/>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TEMPORARY MANAGER</a:t>
              </a:r>
              <a:endParaRPr sz="799" b="1" kern="0" spc="0" dirty="0">
                <a:latin typeface="Arial" panose="020B0604020202020204"/>
              </a:endParaRPr>
            </a:p>
          </p:txBody>
        </p:sp>
      </p:grpSp>
      <p:grpSp>
        <p:nvGrpSpPr>
          <p:cNvPr id="61" name="Gruppo 60">
            <a:extLst>
              <a:ext uri="{FF2B5EF4-FFF2-40B4-BE49-F238E27FC236}">
                <a16:creationId xmlns:a16="http://schemas.microsoft.com/office/drawing/2014/main" id="{3883025D-EE97-9EAF-806A-734666AB7C6F}"/>
              </a:ext>
            </a:extLst>
          </p:cNvPr>
          <p:cNvGrpSpPr/>
          <p:nvPr/>
        </p:nvGrpSpPr>
        <p:grpSpPr>
          <a:xfrm>
            <a:off x="9692084" y="2002075"/>
            <a:ext cx="1150751" cy="1644767"/>
            <a:chOff x="8236525" y="1991189"/>
            <a:chExt cx="1054787" cy="1648729"/>
          </a:xfrm>
          <a:effectLst/>
        </p:grpSpPr>
        <p:pic>
          <p:nvPicPr>
            <p:cNvPr id="30" name="shutterstock_1066234574.jpg" descr="shutterstock_1066234574.jpg">
              <a:extLst>
                <a:ext uri="{FF2B5EF4-FFF2-40B4-BE49-F238E27FC236}">
                  <a16:creationId xmlns:a16="http://schemas.microsoft.com/office/drawing/2014/main" id="{B70E6C9A-D349-2354-29D6-41FB9E61BF9A}"/>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4" name="FIERE ED EVENTI">
              <a:extLst>
                <a:ext uri="{FF2B5EF4-FFF2-40B4-BE49-F238E27FC236}">
                  <a16:creationId xmlns:a16="http://schemas.microsoft.com/office/drawing/2014/main" id="{D5992B67-12C2-BD79-9F20-A11E829213F0}"/>
                </a:ext>
              </a:extLst>
            </p:cNvPr>
            <p:cNvSpPr txBox="1"/>
            <p:nvPr/>
          </p:nvSpPr>
          <p:spPr>
            <a:xfrm>
              <a:off x="8245838" y="2153112"/>
              <a:ext cx="1045474" cy="21524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sz="799" b="1" kern="0" spc="0" dirty="0">
                  <a:latin typeface="Arial" panose="020B0604020202020204"/>
                </a:rPr>
                <a:t>FIERE ED EVENTI</a:t>
              </a:r>
            </a:p>
          </p:txBody>
        </p:sp>
      </p:grpSp>
      <p:grpSp>
        <p:nvGrpSpPr>
          <p:cNvPr id="57" name="Gruppo 56">
            <a:extLst>
              <a:ext uri="{FF2B5EF4-FFF2-40B4-BE49-F238E27FC236}">
                <a16:creationId xmlns:a16="http://schemas.microsoft.com/office/drawing/2014/main" id="{722BC6D7-91FD-BC76-B0F5-15E4E91D349F}"/>
              </a:ext>
            </a:extLst>
          </p:cNvPr>
          <p:cNvGrpSpPr/>
          <p:nvPr/>
        </p:nvGrpSpPr>
        <p:grpSpPr>
          <a:xfrm>
            <a:off x="166913" y="1971712"/>
            <a:ext cx="1140602" cy="1652503"/>
            <a:chOff x="876230" y="1996824"/>
            <a:chExt cx="1045484" cy="1656484"/>
          </a:xfrm>
          <a:effectLst/>
        </p:grpSpPr>
        <p:pic>
          <p:nvPicPr>
            <p:cNvPr id="28" name="shutterstock_1785478235.jpg" descr="shutterstock_1785478235.jpg">
              <a:extLst>
                <a:ext uri="{FF2B5EF4-FFF2-40B4-BE49-F238E27FC236}">
                  <a16:creationId xmlns:a16="http://schemas.microsoft.com/office/drawing/2014/main" id="{8AB6B07A-1239-B5DE-4F64-DA8488CC3438}"/>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E460DC0F-9F74-1F62-7E9A-0CDBE598480F}"/>
                </a:ext>
              </a:extLst>
            </p:cNvPr>
            <p:cNvSpPr txBox="1"/>
            <p:nvPr/>
          </p:nvSpPr>
          <p:spPr>
            <a:xfrm>
              <a:off x="876239" y="2117716"/>
              <a:ext cx="1045475" cy="437125"/>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Transizione digitale o ecologica</a:t>
              </a:r>
              <a:endParaRPr sz="799" b="1" kern="0" spc="0" dirty="0">
                <a:latin typeface="Arial" panose="020B0604020202020204"/>
              </a:endParaRPr>
            </a:p>
          </p:txBody>
        </p:sp>
      </p:grpSp>
      <p:grpSp>
        <p:nvGrpSpPr>
          <p:cNvPr id="59" name="Gruppo 58">
            <a:extLst>
              <a:ext uri="{FF2B5EF4-FFF2-40B4-BE49-F238E27FC236}">
                <a16:creationId xmlns:a16="http://schemas.microsoft.com/office/drawing/2014/main" id="{6877BDF5-7490-A7A9-B1EA-78B2816F53AB}"/>
              </a:ext>
            </a:extLst>
          </p:cNvPr>
          <p:cNvGrpSpPr/>
          <p:nvPr/>
        </p:nvGrpSpPr>
        <p:grpSpPr>
          <a:xfrm>
            <a:off x="5675147" y="1995167"/>
            <a:ext cx="1148177" cy="1645796"/>
            <a:chOff x="4531402" y="1991190"/>
            <a:chExt cx="1052426" cy="1649762"/>
          </a:xfrm>
          <a:effectLst/>
        </p:grpSpPr>
        <p:pic>
          <p:nvPicPr>
            <p:cNvPr id="27" name="x1.jpg" descr="x1.jpg">
              <a:extLst>
                <a:ext uri="{FF2B5EF4-FFF2-40B4-BE49-F238E27FC236}">
                  <a16:creationId xmlns:a16="http://schemas.microsoft.com/office/drawing/2014/main" id="{01135440-2B94-FA8B-7B67-7B0699CC72A0}"/>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9" name="COMPETENZE">
              <a:extLst>
                <a:ext uri="{FF2B5EF4-FFF2-40B4-BE49-F238E27FC236}">
                  <a16:creationId xmlns:a16="http://schemas.microsoft.com/office/drawing/2014/main" id="{3547111C-8011-7E9B-B317-86495049EC95}"/>
                </a:ext>
              </a:extLst>
            </p:cNvPr>
            <p:cNvSpPr txBox="1"/>
            <p:nvPr/>
          </p:nvSpPr>
          <p:spPr>
            <a:xfrm>
              <a:off x="4538353" y="2123265"/>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CERTIFICAZIONI E CONSULENZE</a:t>
              </a:r>
              <a:endParaRPr sz="799" b="1" kern="0" spc="0" dirty="0">
                <a:latin typeface="Arial" panose="020B0604020202020204"/>
              </a:endParaRPr>
            </a:p>
          </p:txBody>
        </p:sp>
      </p:grpSp>
      <p:grpSp>
        <p:nvGrpSpPr>
          <p:cNvPr id="58" name="Gruppo 57">
            <a:extLst>
              <a:ext uri="{FF2B5EF4-FFF2-40B4-BE49-F238E27FC236}">
                <a16:creationId xmlns:a16="http://schemas.microsoft.com/office/drawing/2014/main" id="{83EBF93E-B380-2D71-4D07-ED68A9D807A8}"/>
              </a:ext>
            </a:extLst>
          </p:cNvPr>
          <p:cNvGrpSpPr/>
          <p:nvPr/>
        </p:nvGrpSpPr>
        <p:grpSpPr>
          <a:xfrm>
            <a:off x="8474741" y="2010444"/>
            <a:ext cx="1140593" cy="1644381"/>
            <a:chOff x="2719549" y="1991850"/>
            <a:chExt cx="1045475" cy="1648343"/>
          </a:xfrm>
          <a:effectLst/>
        </p:grpSpPr>
        <p:pic>
          <p:nvPicPr>
            <p:cNvPr id="31" name="Immagine 30" descr="Immagine 11">
              <a:extLst>
                <a:ext uri="{FF2B5EF4-FFF2-40B4-BE49-F238E27FC236}">
                  <a16:creationId xmlns:a16="http://schemas.microsoft.com/office/drawing/2014/main" id="{75AB3698-94DD-8F72-3B6E-B9BFF2960740}"/>
                </a:ext>
              </a:extLst>
            </p:cNvPr>
            <p:cNvPicPr>
              <a:picLocks noChangeAspect="1"/>
            </p:cNvPicPr>
            <p:nvPr/>
          </p:nvPicPr>
          <p:blipFill>
            <a:blip r:embed="rId7"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0" name="COMPETENZE">
              <a:extLst>
                <a:ext uri="{FF2B5EF4-FFF2-40B4-BE49-F238E27FC236}">
                  <a16:creationId xmlns:a16="http://schemas.microsoft.com/office/drawing/2014/main" id="{45E216BE-E772-7D05-45DC-67D502F27BC5}"/>
                </a:ext>
              </a:extLst>
            </p:cNvPr>
            <p:cNvSpPr txBox="1"/>
            <p:nvPr/>
          </p:nvSpPr>
          <p:spPr>
            <a:xfrm>
              <a:off x="2719549" y="2112152"/>
              <a:ext cx="1045475" cy="32618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lang="it-IT" sz="799" b="1" kern="0" spc="0" dirty="0">
                  <a:latin typeface="Arial" panose="020B0604020202020204"/>
                </a:rPr>
                <a:t>Inserimento mercati</a:t>
              </a:r>
              <a:endParaRPr sz="799" b="1" kern="0" spc="0" dirty="0">
                <a:latin typeface="Arial" panose="020B0604020202020204"/>
              </a:endParaRPr>
            </a:p>
          </p:txBody>
        </p:sp>
      </p:grpSp>
      <p:grpSp>
        <p:nvGrpSpPr>
          <p:cNvPr id="44" name="Gruppo 43">
            <a:extLst>
              <a:ext uri="{FF2B5EF4-FFF2-40B4-BE49-F238E27FC236}">
                <a16:creationId xmlns:a16="http://schemas.microsoft.com/office/drawing/2014/main" id="{9B9DF82C-4DB4-D913-E183-701F4557FDE5}"/>
              </a:ext>
            </a:extLst>
          </p:cNvPr>
          <p:cNvGrpSpPr/>
          <p:nvPr/>
        </p:nvGrpSpPr>
        <p:grpSpPr>
          <a:xfrm>
            <a:off x="1403732" y="1953294"/>
            <a:ext cx="1140602" cy="1683581"/>
            <a:chOff x="8938578" y="1990975"/>
            <a:chExt cx="1142362" cy="1686178"/>
          </a:xfrm>
          <a:effectLst>
            <a:reflection blurRad="6350" stA="52000" endA="300" endPos="35000" dir="5400000" sy="-100000" algn="bl" rotWithShape="0"/>
          </a:effectLst>
        </p:grpSpPr>
        <p:sp>
          <p:nvSpPr>
            <p:cNvPr id="18" name="Rettangolo con angoli arrotondati 17">
              <a:extLst>
                <a:ext uri="{FF2B5EF4-FFF2-40B4-BE49-F238E27FC236}">
                  <a16:creationId xmlns:a16="http://schemas.microsoft.com/office/drawing/2014/main" id="{3725B2EE-E507-EB6E-5789-C40DED0CE0F2}"/>
                </a:ext>
              </a:extLst>
            </p:cNvPr>
            <p:cNvSpPr/>
            <p:nvPr/>
          </p:nvSpPr>
          <p:spPr>
            <a:xfrm>
              <a:off x="8938578" y="1990975"/>
              <a:ext cx="1142362" cy="1686178"/>
            </a:xfrm>
            <a:prstGeom prst="roundRect">
              <a:avLst/>
            </a:prstGeom>
            <a:solidFill>
              <a:srgbClr val="F2EFEC"/>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defRPr/>
              </a:pPr>
              <a:endParaRPr lang="it-IT" sz="1797" dirty="0">
                <a:solidFill>
                  <a:srgbClr val="FFFEFD"/>
                </a:solidFill>
                <a:latin typeface="Arial" panose="020B0604020202020204"/>
              </a:endParaRPr>
            </a:p>
          </p:txBody>
        </p:sp>
        <p:grpSp>
          <p:nvGrpSpPr>
            <p:cNvPr id="36" name="Gruppo 35">
              <a:extLst>
                <a:ext uri="{FF2B5EF4-FFF2-40B4-BE49-F238E27FC236}">
                  <a16:creationId xmlns:a16="http://schemas.microsoft.com/office/drawing/2014/main" id="{7C41C28C-85B5-3132-AE4C-53F8B370C8D7}"/>
                </a:ext>
              </a:extLst>
            </p:cNvPr>
            <p:cNvGrpSpPr/>
            <p:nvPr/>
          </p:nvGrpSpPr>
          <p:grpSpPr>
            <a:xfrm>
              <a:off x="9047904" y="2344103"/>
              <a:ext cx="862904" cy="1314206"/>
              <a:chOff x="9059334" y="2334827"/>
              <a:chExt cx="862904" cy="1314206"/>
            </a:xfrm>
          </p:grpSpPr>
          <p:pic>
            <p:nvPicPr>
              <p:cNvPr id="6" name="Immagine 5">
                <a:extLst>
                  <a:ext uri="{FF2B5EF4-FFF2-40B4-BE49-F238E27FC236}">
                    <a16:creationId xmlns:a16="http://schemas.microsoft.com/office/drawing/2014/main" id="{9EBB6D27-C0AE-932C-4C13-AB08CAEBDE5C}"/>
                  </a:ext>
                </a:extLst>
              </p:cNvPr>
              <p:cNvPicPr>
                <a:picLocks noChangeAspect="1"/>
              </p:cNvPicPr>
              <p:nvPr/>
            </p:nvPicPr>
            <p:blipFill rotWithShape="1">
              <a:blip r:embed="rId8" cstate="screen">
                <a:extLst>
                  <a:ext uri="{28A0092B-C50C-407E-A947-70E740481C1C}">
                    <a14:useLocalDpi xmlns:a14="http://schemas.microsoft.com/office/drawing/2010/main" val="0"/>
                  </a:ext>
                </a:extLst>
              </a:blip>
              <a:srcRect t="-18422" b="-2632"/>
              <a:stretch/>
            </p:blipFill>
            <p:spPr>
              <a:xfrm>
                <a:off x="9126308" y="2334827"/>
                <a:ext cx="795930" cy="1181057"/>
              </a:xfrm>
              <a:prstGeom prst="roundRect">
                <a:avLst>
                  <a:gd name="adj" fmla="val 8594"/>
                </a:avLst>
              </a:prstGeom>
              <a:solidFill>
                <a:srgbClr val="FFFFFF">
                  <a:shade val="85000"/>
                </a:srgbClr>
              </a:solidFill>
              <a:ln>
                <a:noFill/>
              </a:ln>
              <a:effectLst/>
            </p:spPr>
          </p:pic>
          <p:sp>
            <p:nvSpPr>
              <p:cNvPr id="11" name="Rettangolo 10">
                <a:extLst>
                  <a:ext uri="{FF2B5EF4-FFF2-40B4-BE49-F238E27FC236}">
                    <a16:creationId xmlns:a16="http://schemas.microsoft.com/office/drawing/2014/main" id="{C43561C0-0FE3-A38D-C52F-22328E7A3AD9}"/>
                  </a:ext>
                </a:extLst>
              </p:cNvPr>
              <p:cNvSpPr/>
              <p:nvPr/>
            </p:nvSpPr>
            <p:spPr>
              <a:xfrm>
                <a:off x="9059334" y="3233351"/>
                <a:ext cx="310608" cy="415682"/>
              </a:xfrm>
              <a:prstGeom prst="rect">
                <a:avLst/>
              </a:prstGeom>
              <a:solidFill>
                <a:srgbClr val="F2EFEC"/>
              </a:solidFill>
              <a:ln>
                <a:noFill/>
              </a:ln>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defRPr/>
                </a:pPr>
                <a:endParaRPr lang="it-IT" sz="1797" dirty="0">
                  <a:solidFill>
                    <a:srgbClr val="FFFEFD"/>
                  </a:solidFill>
                  <a:latin typeface="Arial" panose="020B0604020202020204"/>
                </a:endParaRPr>
              </a:p>
            </p:txBody>
          </p:sp>
        </p:grpSp>
      </p:grpSp>
      <p:sp>
        <p:nvSpPr>
          <p:cNvPr id="9" name="Rettangolo arrotondato 85">
            <a:extLst>
              <a:ext uri="{FF2B5EF4-FFF2-40B4-BE49-F238E27FC236}">
                <a16:creationId xmlns:a16="http://schemas.microsoft.com/office/drawing/2014/main" id="{C872D2EE-F63B-7F56-56FD-4E4AD3D7F460}"/>
              </a:ext>
            </a:extLst>
          </p:cNvPr>
          <p:cNvSpPr/>
          <p:nvPr/>
        </p:nvSpPr>
        <p:spPr>
          <a:xfrm>
            <a:off x="1315592" y="2019172"/>
            <a:ext cx="1328869" cy="303195"/>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415364"/>
                </a:solidFill>
                <a:highlight>
                  <a:srgbClr val="F2EFEC"/>
                </a:highlight>
                <a:latin typeface="Arial" panose="020B0604020202020204"/>
              </a:rPr>
              <a:t>POTENZIAMENTO MERCATI AFRICANI</a:t>
            </a:r>
            <a:endParaRPr lang="it-IT" sz="799" dirty="0">
              <a:solidFill>
                <a:srgbClr val="415364"/>
              </a:solidFill>
              <a:highlight>
                <a:srgbClr val="F2EFEC"/>
              </a:highlight>
              <a:latin typeface="Arial" panose="020B0604020202020204"/>
            </a:endParaRPr>
          </a:p>
        </p:txBody>
      </p:sp>
      <p:sp>
        <p:nvSpPr>
          <p:cNvPr id="14" name="Rettangolo arrotondato 85">
            <a:extLst>
              <a:ext uri="{FF2B5EF4-FFF2-40B4-BE49-F238E27FC236}">
                <a16:creationId xmlns:a16="http://schemas.microsoft.com/office/drawing/2014/main" id="{A3F5A081-C50D-3D8A-8A5E-7358B4791163}"/>
              </a:ext>
            </a:extLst>
          </p:cNvPr>
          <p:cNvSpPr/>
          <p:nvPr/>
        </p:nvSpPr>
        <p:spPr>
          <a:xfrm>
            <a:off x="2783553" y="2019172"/>
            <a:ext cx="1328869" cy="303195"/>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FFFEFD"/>
                </a:solidFill>
                <a:latin typeface="Arial" panose="020B0604020202020204"/>
              </a:rPr>
              <a:t>COMPETITIVITÀ </a:t>
            </a:r>
          </a:p>
          <a:p>
            <a:pPr algn="ctr" defTabSz="913006">
              <a:defRPr/>
            </a:pPr>
            <a:r>
              <a:rPr lang="it-IT" sz="799" b="1" dirty="0">
                <a:solidFill>
                  <a:srgbClr val="FFFEFD"/>
                </a:solidFill>
                <a:latin typeface="Arial" panose="020B0604020202020204"/>
              </a:rPr>
              <a:t>AMERICA LATINA</a:t>
            </a:r>
          </a:p>
        </p:txBody>
      </p:sp>
      <p:grpSp>
        <p:nvGrpSpPr>
          <p:cNvPr id="25" name="Gruppo 24">
            <a:extLst>
              <a:ext uri="{FF2B5EF4-FFF2-40B4-BE49-F238E27FC236}">
                <a16:creationId xmlns:a16="http://schemas.microsoft.com/office/drawing/2014/main" id="{F516F95B-9436-DC74-4CF6-BEFC4A0EA174}"/>
              </a:ext>
            </a:extLst>
          </p:cNvPr>
          <p:cNvGrpSpPr/>
          <p:nvPr/>
        </p:nvGrpSpPr>
        <p:grpSpPr>
          <a:xfrm>
            <a:off x="10909435" y="1983979"/>
            <a:ext cx="1115642" cy="1670847"/>
            <a:chOff x="10057945" y="1991189"/>
            <a:chExt cx="1057807" cy="1651509"/>
          </a:xfrm>
          <a:effectLst/>
        </p:grpSpPr>
        <p:pic>
          <p:nvPicPr>
            <p:cNvPr id="29" name="tr.jpg" descr="tr.jpg">
              <a:extLst>
                <a:ext uri="{FF2B5EF4-FFF2-40B4-BE49-F238E27FC236}">
                  <a16:creationId xmlns:a16="http://schemas.microsoft.com/office/drawing/2014/main" id="{132B8B0B-C833-4815-8BD1-9FD49946A30B}"/>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32" name="E-COMMERCE">
              <a:extLst>
                <a:ext uri="{FF2B5EF4-FFF2-40B4-BE49-F238E27FC236}">
                  <a16:creationId xmlns:a16="http://schemas.microsoft.com/office/drawing/2014/main" id="{A24E1F5F-3391-8FD3-BE51-337D2CE569E3}"/>
                </a:ext>
              </a:extLst>
            </p:cNvPr>
            <p:cNvSpPr txBox="1"/>
            <p:nvPr/>
          </p:nvSpPr>
          <p:spPr>
            <a:xfrm>
              <a:off x="10070277" y="2118584"/>
              <a:ext cx="1045475" cy="234826"/>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ma14="http://schemas.microsoft.com/office/mac/drawingml/2011/main" xmlns:a14="http://schemas.microsoft.com/office/drawing/2010/main" xmlns:m="http://schemas.openxmlformats.org/officeDocument/2006/math" xmlns="" val="1"/>
              </a:ext>
            </a:extLst>
          </p:spPr>
          <p:txBody>
            <a:bodyPr wrap="square" lIns="51527" tIns="51527" rIns="51527" bIns="51527"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defTabSz="837224" hangingPunct="0">
                <a:defRPr/>
              </a:pPr>
              <a:r>
                <a:rPr sz="799" b="1" kern="0" spc="0" dirty="0">
                  <a:latin typeface="Arial" panose="020B0604020202020204"/>
                </a:rPr>
                <a:t>E-COMMERCE</a:t>
              </a:r>
            </a:p>
          </p:txBody>
        </p:sp>
      </p:grpSp>
      <p:sp>
        <p:nvSpPr>
          <p:cNvPr id="4" name="Segnaposto numero diapositiva 3">
            <a:extLst>
              <a:ext uri="{FF2B5EF4-FFF2-40B4-BE49-F238E27FC236}">
                <a16:creationId xmlns:a16="http://schemas.microsoft.com/office/drawing/2014/main" id="{0136F529-CC75-5B75-22D7-66D231CC8FD2}"/>
              </a:ext>
            </a:extLst>
          </p:cNvPr>
          <p:cNvSpPr>
            <a:spLocks noGrp="1"/>
          </p:cNvSpPr>
          <p:nvPr>
            <p:ph type="sldNum" sz="quarter" idx="12"/>
          </p:nvPr>
        </p:nvSpPr>
        <p:spPr>
          <a:xfrm>
            <a:off x="343311" y="6105043"/>
            <a:ext cx="1342012" cy="244539"/>
          </a:xfrm>
        </p:spPr>
        <p:txBody>
          <a:bodyPr/>
          <a:lstStyle/>
          <a:p>
            <a:pPr defTabSz="913006">
              <a:defRPr/>
            </a:pPr>
            <a:fld id="{608DA0FE-9C19-F746-8419-6700E348BF78}" type="slidenum">
              <a:rPr lang="it-IT">
                <a:latin typeface="Arial" panose="020B0604020202020204"/>
              </a:rPr>
              <a:pPr defTabSz="913006">
                <a:defRPr/>
              </a:pPr>
              <a:t>2</a:t>
            </a:fld>
            <a:endParaRPr lang="it-IT" dirty="0">
              <a:latin typeface="Arial" panose="020B0604020202020204"/>
            </a:endParaRPr>
          </a:p>
        </p:txBody>
      </p:sp>
      <p:sp>
        <p:nvSpPr>
          <p:cNvPr id="88" name="Rettangolo arrotondato 85">
            <a:extLst>
              <a:ext uri="{FF2B5EF4-FFF2-40B4-BE49-F238E27FC236}">
                <a16:creationId xmlns:a16="http://schemas.microsoft.com/office/drawing/2014/main" id="{3499C936-7CEB-4AA6-546C-BB3EFF397F59}"/>
              </a:ext>
            </a:extLst>
          </p:cNvPr>
          <p:cNvSpPr/>
          <p:nvPr/>
        </p:nvSpPr>
        <p:spPr>
          <a:xfrm>
            <a:off x="844902" y="5505956"/>
            <a:ext cx="5450631" cy="733762"/>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398" b="1" dirty="0">
                <a:solidFill>
                  <a:srgbClr val="005392"/>
                </a:solidFill>
                <a:latin typeface="Arial" panose="020B0604020202020204"/>
              </a:rPr>
              <a:t>Benefici Misure Africa, America Latina, India e Stati Uniti</a:t>
            </a:r>
          </a:p>
          <a:p>
            <a:pPr algn="ctr" defTabSz="913006">
              <a:defRPr/>
            </a:pPr>
            <a:r>
              <a:rPr lang="it-IT" sz="1198" b="1" dirty="0">
                <a:solidFill>
                  <a:srgbClr val="415364"/>
                </a:solidFill>
                <a:latin typeface="Arial" panose="020B0604020202020204"/>
              </a:rPr>
              <a:t>plafond dedicati e fondo perduto, </a:t>
            </a:r>
            <a:r>
              <a:rPr lang="it-IT" sz="1198" dirty="0">
                <a:solidFill>
                  <a:srgbClr val="415364"/>
                </a:solidFill>
                <a:latin typeface="Arial" panose="020B0604020202020204"/>
              </a:rPr>
              <a:t>elevato fino al </a:t>
            </a:r>
            <a:r>
              <a:rPr lang="it-IT" sz="1198" b="1" dirty="0">
                <a:solidFill>
                  <a:srgbClr val="415364"/>
                </a:solidFill>
                <a:latin typeface="Arial" panose="020B0604020202020204"/>
              </a:rPr>
              <a:t>20% per imprese del Sud, start up e PMI innovative**</a:t>
            </a:r>
          </a:p>
        </p:txBody>
      </p:sp>
      <p:sp>
        <p:nvSpPr>
          <p:cNvPr id="22" name="Segnaposto testo 1">
            <a:extLst>
              <a:ext uri="{FF2B5EF4-FFF2-40B4-BE49-F238E27FC236}">
                <a16:creationId xmlns:a16="http://schemas.microsoft.com/office/drawing/2014/main" id="{B9E4B977-9CED-4A08-396B-D27071937603}"/>
              </a:ext>
            </a:extLst>
          </p:cNvPr>
          <p:cNvSpPr>
            <a:spLocks noGrp="1"/>
          </p:cNvSpPr>
          <p:nvPr>
            <p:ph type="body" idx="13"/>
          </p:nvPr>
        </p:nvSpPr>
        <p:spPr>
          <a:xfrm>
            <a:off x="343311" y="301985"/>
            <a:ext cx="11308892" cy="382526"/>
          </a:xfrm>
        </p:spPr>
        <p:txBody>
          <a:bodyPr/>
          <a:lstStyle/>
          <a:p>
            <a:r>
              <a:rPr lang="it-IT" dirty="0">
                <a:latin typeface="+mj-lt"/>
              </a:rPr>
              <a:t>Finanziamenti agevolati</a:t>
            </a:r>
          </a:p>
        </p:txBody>
      </p:sp>
      <p:sp>
        <p:nvSpPr>
          <p:cNvPr id="23" name="Rettangolo 22">
            <a:extLst>
              <a:ext uri="{FF2B5EF4-FFF2-40B4-BE49-F238E27FC236}">
                <a16:creationId xmlns:a16="http://schemas.microsoft.com/office/drawing/2014/main" id="{ABB8F819-10C3-9575-4D8B-BD16EB7934C1}"/>
              </a:ext>
            </a:extLst>
          </p:cNvPr>
          <p:cNvSpPr/>
          <p:nvPr/>
        </p:nvSpPr>
        <p:spPr>
          <a:xfrm>
            <a:off x="343311" y="889145"/>
            <a:ext cx="11507300" cy="645433"/>
          </a:xfrm>
          <a:prstGeom prst="rect">
            <a:avLst/>
          </a:prstGeom>
        </p:spPr>
        <p:txBody>
          <a:bodyPr wrap="square">
            <a:spAutoFit/>
          </a:bodyPr>
          <a:lstStyle/>
          <a:p>
            <a:pPr algn="ctr" defTabSz="913006">
              <a:defRPr/>
            </a:pPr>
            <a:r>
              <a:rPr lang="it-IT" sz="1797" b="1" dirty="0">
                <a:solidFill>
                  <a:srgbClr val="005392"/>
                </a:solidFill>
                <a:latin typeface="Arial" panose="020B0604020202020204"/>
              </a:rPr>
              <a:t>Finanziamenti agevolati </a:t>
            </a:r>
            <a:r>
              <a:rPr lang="it-IT" sz="1797" dirty="0">
                <a:solidFill>
                  <a:srgbClr val="415364"/>
                </a:solidFill>
                <a:latin typeface="Arial" panose="020B0604020202020204"/>
              </a:rPr>
              <a:t>a valere sul </a:t>
            </a:r>
            <a:r>
              <a:rPr lang="it-IT" sz="1797" b="1" dirty="0">
                <a:solidFill>
                  <a:srgbClr val="415364"/>
                </a:solidFill>
                <a:latin typeface="Arial" panose="020B0604020202020204"/>
              </a:rPr>
              <a:t>Fondo 394* </a:t>
            </a:r>
            <a:r>
              <a:rPr lang="it-IT" sz="1797" dirty="0">
                <a:solidFill>
                  <a:srgbClr val="415364"/>
                </a:solidFill>
                <a:latin typeface="Arial" panose="020B0604020202020204"/>
              </a:rPr>
              <a:t>per la </a:t>
            </a:r>
            <a:r>
              <a:rPr lang="it-IT" sz="1797" b="1" dirty="0">
                <a:solidFill>
                  <a:srgbClr val="415364"/>
                </a:solidFill>
                <a:latin typeface="Arial" panose="020B0604020202020204"/>
              </a:rPr>
              <a:t>competitività internazionale </a:t>
            </a:r>
            <a:r>
              <a:rPr lang="it-IT" sz="1797" dirty="0">
                <a:solidFill>
                  <a:srgbClr val="415364"/>
                </a:solidFill>
                <a:latin typeface="Arial" panose="020B0604020202020204"/>
              </a:rPr>
              <a:t>delle imprese italiane. </a:t>
            </a:r>
          </a:p>
          <a:p>
            <a:pPr algn="ctr" defTabSz="913006">
              <a:defRPr/>
            </a:pPr>
            <a:r>
              <a:rPr lang="it-IT" sz="1797" dirty="0">
                <a:solidFill>
                  <a:srgbClr val="415364"/>
                </a:solidFill>
                <a:latin typeface="Arial" panose="020B0604020202020204"/>
              </a:rPr>
              <a:t>Focus su </a:t>
            </a:r>
            <a:r>
              <a:rPr lang="it-IT" sz="1797" b="1" dirty="0">
                <a:solidFill>
                  <a:srgbClr val="005392"/>
                </a:solidFill>
                <a:latin typeface="Arial" panose="020B0604020202020204"/>
              </a:rPr>
              <a:t>digitalizzazione, sostenibilità, crescita sui mercati esteri, competenze </a:t>
            </a:r>
            <a:r>
              <a:rPr lang="it-IT" sz="1797" dirty="0">
                <a:solidFill>
                  <a:srgbClr val="415364"/>
                </a:solidFill>
                <a:latin typeface="Arial" panose="020B0604020202020204"/>
              </a:rPr>
              <a:t>e</a:t>
            </a:r>
            <a:r>
              <a:rPr lang="it-IT" sz="1797" b="1" dirty="0">
                <a:solidFill>
                  <a:srgbClr val="005392"/>
                </a:solidFill>
                <a:latin typeface="Arial" panose="020B0604020202020204"/>
              </a:rPr>
              <a:t> filiere</a:t>
            </a:r>
          </a:p>
        </p:txBody>
      </p:sp>
      <p:sp>
        <p:nvSpPr>
          <p:cNvPr id="24" name="CasellaDiTesto 23">
            <a:extLst>
              <a:ext uri="{FF2B5EF4-FFF2-40B4-BE49-F238E27FC236}">
                <a16:creationId xmlns:a16="http://schemas.microsoft.com/office/drawing/2014/main" id="{D7F03E9C-A3AA-1153-D973-CCAB8C7EF815}"/>
              </a:ext>
            </a:extLst>
          </p:cNvPr>
          <p:cNvSpPr txBox="1"/>
          <p:nvPr/>
        </p:nvSpPr>
        <p:spPr>
          <a:xfrm>
            <a:off x="682012" y="6233370"/>
            <a:ext cx="4574655" cy="230704"/>
          </a:xfrm>
          <a:prstGeom prst="rect">
            <a:avLst/>
          </a:prstGeom>
          <a:noFill/>
        </p:spPr>
        <p:txBody>
          <a:bodyPr wrap="square">
            <a:spAutoFit/>
          </a:bodyPr>
          <a:lstStyle/>
          <a:p>
            <a:pPr defTabSz="913006">
              <a:spcAft>
                <a:spcPts val="300"/>
              </a:spcAft>
              <a:defRPr/>
            </a:pPr>
            <a:r>
              <a:rPr lang="it-IT" sz="899" i="1" dirty="0">
                <a:solidFill>
                  <a:srgbClr val="415364"/>
                </a:solidFill>
                <a:latin typeface="Arial" panose="020B0604020202020204"/>
              </a:rPr>
              <a:t>* Risorse a valere su fondi pubblici gestiti da SIMEST per conto del MAECI</a:t>
            </a:r>
          </a:p>
        </p:txBody>
      </p:sp>
      <p:pic>
        <p:nvPicPr>
          <p:cNvPr id="15" name="Immagine 14" descr="Immagine che contiene testo, schermata, logo, simbolo&#10;&#10;Descrizione generata automaticamente">
            <a:extLst>
              <a:ext uri="{FF2B5EF4-FFF2-40B4-BE49-F238E27FC236}">
                <a16:creationId xmlns:a16="http://schemas.microsoft.com/office/drawing/2014/main" id="{030B6D0F-513A-FD54-22A6-31356DE679D0}"/>
              </a:ext>
            </a:extLst>
          </p:cNvPr>
          <p:cNvPicPr>
            <a:picLocks noChangeAspect="1"/>
          </p:cNvPicPr>
          <p:nvPr/>
        </p:nvPicPr>
        <p:blipFill>
          <a:blip r:embed="rId10" cstate="screen">
            <a:extLst>
              <a:ext uri="{28A0092B-C50C-407E-A947-70E740481C1C}">
                <a14:useLocalDpi xmlns:a14="http://schemas.microsoft.com/office/drawing/2010/main" val="0"/>
              </a:ext>
            </a:extLst>
          </a:blip>
          <a:stretch>
            <a:fillRect/>
          </a:stretch>
        </p:blipFill>
        <p:spPr>
          <a:xfrm>
            <a:off x="11036481" y="111064"/>
            <a:ext cx="957699" cy="678370"/>
          </a:xfrm>
          <a:prstGeom prst="rect">
            <a:avLst/>
          </a:prstGeom>
        </p:spPr>
      </p:pic>
      <p:sp>
        <p:nvSpPr>
          <p:cNvPr id="87" name="Rettangolo arrotondato 85">
            <a:extLst>
              <a:ext uri="{FF2B5EF4-FFF2-40B4-BE49-F238E27FC236}">
                <a16:creationId xmlns:a16="http://schemas.microsoft.com/office/drawing/2014/main" id="{1DF80ABF-57EB-BEF8-7FC6-AFDF9CE8B227}"/>
              </a:ext>
            </a:extLst>
          </p:cNvPr>
          <p:cNvSpPr/>
          <p:nvPr/>
        </p:nvSpPr>
        <p:spPr>
          <a:xfrm>
            <a:off x="3726655" y="3755143"/>
            <a:ext cx="1599292"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Fondo </a:t>
            </a:r>
          </a:p>
          <a:p>
            <a:pPr algn="ctr" defTabSz="913006">
              <a:defRPr/>
            </a:pPr>
            <a:r>
              <a:rPr lang="it-IT" sz="1598" b="1" dirty="0">
                <a:solidFill>
                  <a:srgbClr val="005392"/>
                </a:solidFill>
                <a:latin typeface="Arial" panose="020B0604020202020204"/>
              </a:rPr>
              <a:t>Perduto 10%</a:t>
            </a:r>
          </a:p>
        </p:txBody>
      </p:sp>
      <p:sp>
        <p:nvSpPr>
          <p:cNvPr id="89" name="Rettangolo arrotondato 85">
            <a:extLst>
              <a:ext uri="{FF2B5EF4-FFF2-40B4-BE49-F238E27FC236}">
                <a16:creationId xmlns:a16="http://schemas.microsoft.com/office/drawing/2014/main" id="{CCC4C521-1E71-6502-C291-7118FDD4F2B3}"/>
              </a:ext>
            </a:extLst>
          </p:cNvPr>
          <p:cNvSpPr/>
          <p:nvPr/>
        </p:nvSpPr>
        <p:spPr>
          <a:xfrm>
            <a:off x="1269546" y="3793965"/>
            <a:ext cx="195801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Tasso Agevolato ~0,3% </a:t>
            </a:r>
          </a:p>
        </p:txBody>
      </p:sp>
      <p:sp>
        <p:nvSpPr>
          <p:cNvPr id="7" name="Rettangolo arrotondato 85">
            <a:extLst>
              <a:ext uri="{FF2B5EF4-FFF2-40B4-BE49-F238E27FC236}">
                <a16:creationId xmlns:a16="http://schemas.microsoft.com/office/drawing/2014/main" id="{1EF956F2-4BC4-B1D0-ACD8-299712854A95}"/>
              </a:ext>
            </a:extLst>
          </p:cNvPr>
          <p:cNvSpPr/>
          <p:nvPr/>
        </p:nvSpPr>
        <p:spPr>
          <a:xfrm>
            <a:off x="1284195" y="4430472"/>
            <a:ext cx="1848438"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con scelta in base a capienza de </a:t>
            </a:r>
            <a:r>
              <a:rPr lang="it-IT" sz="1198" dirty="0" err="1">
                <a:solidFill>
                  <a:srgbClr val="415364"/>
                </a:solidFill>
                <a:latin typeface="Arial" panose="020B0604020202020204"/>
              </a:rPr>
              <a:t>minimis</a:t>
            </a:r>
            <a:endParaRPr lang="it-IT" sz="1198" dirty="0">
              <a:solidFill>
                <a:srgbClr val="415364"/>
              </a:solidFill>
              <a:latin typeface="Arial" panose="020B0604020202020204"/>
            </a:endParaRPr>
          </a:p>
        </p:txBody>
      </p:sp>
      <p:sp>
        <p:nvSpPr>
          <p:cNvPr id="8" name="Rettangolo arrotondato 85">
            <a:extLst>
              <a:ext uri="{FF2B5EF4-FFF2-40B4-BE49-F238E27FC236}">
                <a16:creationId xmlns:a16="http://schemas.microsoft.com/office/drawing/2014/main" id="{CB1DC6A9-E89D-4E63-E672-88B1F1AB0252}"/>
              </a:ext>
            </a:extLst>
          </p:cNvPr>
          <p:cNvSpPr/>
          <p:nvPr/>
        </p:nvSpPr>
        <p:spPr>
          <a:xfrm>
            <a:off x="3052939" y="4570663"/>
            <a:ext cx="2787183"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per PMI del Sud, giovanili, femminili, sostenibilità, </a:t>
            </a:r>
            <a:r>
              <a:rPr lang="it-IT" sz="1198" b="1" dirty="0">
                <a:solidFill>
                  <a:srgbClr val="415364"/>
                </a:solidFill>
                <a:latin typeface="Arial" panose="020B0604020202020204"/>
              </a:rPr>
              <a:t>mercati strategici </a:t>
            </a:r>
            <a:r>
              <a:rPr lang="it-IT" sz="1129" b="1" dirty="0">
                <a:solidFill>
                  <a:srgbClr val="415364"/>
                </a:solidFill>
                <a:latin typeface="Arial" panose="020B0604020202020204"/>
              </a:rPr>
              <a:t>(Balcani, Africa, America Latina, India, USA)</a:t>
            </a:r>
          </a:p>
        </p:txBody>
      </p:sp>
      <p:sp>
        <p:nvSpPr>
          <p:cNvPr id="17" name="Rettangolo arrotondato 85">
            <a:extLst>
              <a:ext uri="{FF2B5EF4-FFF2-40B4-BE49-F238E27FC236}">
                <a16:creationId xmlns:a16="http://schemas.microsoft.com/office/drawing/2014/main" id="{30AB8018-3648-DE30-9AD4-63DDBA0E3276}"/>
              </a:ext>
            </a:extLst>
          </p:cNvPr>
          <p:cNvSpPr/>
          <p:nvPr/>
        </p:nvSpPr>
        <p:spPr>
          <a:xfrm>
            <a:off x="5726998" y="3831547"/>
            <a:ext cx="1061081" cy="790577"/>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a:solidFill>
                  <a:srgbClr val="005392"/>
                </a:solidFill>
                <a:latin typeface="Arial" panose="020B0604020202020204"/>
              </a:rPr>
              <a:t>fino a 6 anni</a:t>
            </a:r>
          </a:p>
        </p:txBody>
      </p:sp>
      <p:sp>
        <p:nvSpPr>
          <p:cNvPr id="21" name="Rettangolo arrotondato 85">
            <a:extLst>
              <a:ext uri="{FF2B5EF4-FFF2-40B4-BE49-F238E27FC236}">
                <a16:creationId xmlns:a16="http://schemas.microsoft.com/office/drawing/2014/main" id="{726F8906-ED67-0B18-3253-F8A2256E284D}"/>
              </a:ext>
            </a:extLst>
          </p:cNvPr>
          <p:cNvSpPr/>
          <p:nvPr/>
        </p:nvSpPr>
        <p:spPr>
          <a:xfrm>
            <a:off x="5647885" y="4404896"/>
            <a:ext cx="1249922"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durata finanziamenti</a:t>
            </a:r>
            <a:endParaRPr lang="it-IT" sz="1598" dirty="0">
              <a:solidFill>
                <a:srgbClr val="415364"/>
              </a:solidFill>
              <a:latin typeface="Arial" panose="020B0604020202020204"/>
            </a:endParaRPr>
          </a:p>
        </p:txBody>
      </p:sp>
      <p:sp>
        <p:nvSpPr>
          <p:cNvPr id="37" name="Rettangolo arrotondato 85">
            <a:extLst>
              <a:ext uri="{FF2B5EF4-FFF2-40B4-BE49-F238E27FC236}">
                <a16:creationId xmlns:a16="http://schemas.microsoft.com/office/drawing/2014/main" id="{A79AAF41-CC09-FADA-B9F2-AD0ABE7C65F6}"/>
              </a:ext>
            </a:extLst>
          </p:cNvPr>
          <p:cNvSpPr/>
          <p:nvPr/>
        </p:nvSpPr>
        <p:spPr>
          <a:xfrm>
            <a:off x="8752371" y="3768391"/>
            <a:ext cx="159929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a:solidFill>
                  <a:srgbClr val="005392"/>
                </a:solidFill>
                <a:latin typeface="Arial" panose="020B0604020202020204"/>
              </a:rPr>
              <a:t>25% in anticipo</a:t>
            </a:r>
          </a:p>
        </p:txBody>
      </p:sp>
      <p:sp>
        <p:nvSpPr>
          <p:cNvPr id="41" name="Rettangolo arrotondato 85">
            <a:extLst>
              <a:ext uri="{FF2B5EF4-FFF2-40B4-BE49-F238E27FC236}">
                <a16:creationId xmlns:a16="http://schemas.microsoft.com/office/drawing/2014/main" id="{9A8C20E2-2C57-F0E4-1703-0C65AC3DF78A}"/>
              </a:ext>
            </a:extLst>
          </p:cNvPr>
          <p:cNvSpPr/>
          <p:nvPr/>
        </p:nvSpPr>
        <p:spPr>
          <a:xfrm>
            <a:off x="8647280" y="4404896"/>
            <a:ext cx="1875676"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ulteriori erogazioni a saldo del rendicontato</a:t>
            </a:r>
            <a:endParaRPr lang="it-IT" sz="1598" dirty="0">
              <a:solidFill>
                <a:srgbClr val="415364"/>
              </a:solidFill>
              <a:latin typeface="Arial" panose="020B0604020202020204"/>
            </a:endParaRPr>
          </a:p>
        </p:txBody>
      </p:sp>
      <p:sp>
        <p:nvSpPr>
          <p:cNvPr id="42" name="Rettangolo arrotondato 85">
            <a:extLst>
              <a:ext uri="{FF2B5EF4-FFF2-40B4-BE49-F238E27FC236}">
                <a16:creationId xmlns:a16="http://schemas.microsoft.com/office/drawing/2014/main" id="{2B47260B-61CC-9D3E-B649-9ED073D13D8C}"/>
              </a:ext>
            </a:extLst>
          </p:cNvPr>
          <p:cNvSpPr/>
          <p:nvPr/>
        </p:nvSpPr>
        <p:spPr>
          <a:xfrm>
            <a:off x="7127638" y="3768391"/>
            <a:ext cx="1381189"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598" b="1" dirty="0">
                <a:solidFill>
                  <a:srgbClr val="005392"/>
                </a:solidFill>
                <a:latin typeface="Arial" panose="020B0604020202020204"/>
              </a:rPr>
              <a:t>fino a 5 €mln</a:t>
            </a:r>
          </a:p>
        </p:txBody>
      </p:sp>
      <p:sp>
        <p:nvSpPr>
          <p:cNvPr id="43" name="Rettangolo arrotondato 85">
            <a:extLst>
              <a:ext uri="{FF2B5EF4-FFF2-40B4-BE49-F238E27FC236}">
                <a16:creationId xmlns:a16="http://schemas.microsoft.com/office/drawing/2014/main" id="{32D515B5-AB31-E0ED-DDA9-045E0512DFA4}"/>
              </a:ext>
            </a:extLst>
          </p:cNvPr>
          <p:cNvSpPr/>
          <p:nvPr/>
        </p:nvSpPr>
        <p:spPr>
          <a:xfrm>
            <a:off x="6952361" y="4404896"/>
            <a:ext cx="1737581"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i</a:t>
            </a:r>
            <a:r>
              <a:rPr lang="it-IT" sz="1198" dirty="0" err="1">
                <a:solidFill>
                  <a:srgbClr val="415364"/>
                </a:solidFill>
                <a:latin typeface="Arial" panose="020B0604020202020204"/>
              </a:rPr>
              <a:t>mporti</a:t>
            </a:r>
            <a:r>
              <a:rPr lang="it-IT" sz="1198" dirty="0">
                <a:solidFill>
                  <a:srgbClr val="415364"/>
                </a:solidFill>
                <a:latin typeface="Arial" panose="020B0604020202020204"/>
              </a:rPr>
              <a:t> massimi in base allo strumento</a:t>
            </a:r>
            <a:endParaRPr lang="it-IT" sz="1598" b="1" dirty="0">
              <a:solidFill>
                <a:srgbClr val="415364"/>
              </a:solidFill>
              <a:latin typeface="Arial" panose="020B0604020202020204"/>
            </a:endParaRPr>
          </a:p>
        </p:txBody>
      </p:sp>
      <p:sp>
        <p:nvSpPr>
          <p:cNvPr id="19" name="CasellaDiTesto 18">
            <a:extLst>
              <a:ext uri="{FF2B5EF4-FFF2-40B4-BE49-F238E27FC236}">
                <a16:creationId xmlns:a16="http://schemas.microsoft.com/office/drawing/2014/main" id="{9E5987C9-91E8-0C9A-7871-BD4802472A5F}"/>
              </a:ext>
            </a:extLst>
          </p:cNvPr>
          <p:cNvSpPr txBox="1"/>
          <p:nvPr/>
        </p:nvSpPr>
        <p:spPr>
          <a:xfrm>
            <a:off x="6652428" y="5414271"/>
            <a:ext cx="5471016" cy="860492"/>
          </a:xfrm>
          <a:prstGeom prst="rect">
            <a:avLst/>
          </a:prstGeom>
          <a:noFill/>
        </p:spPr>
        <p:txBody>
          <a:bodyPr wrap="square">
            <a:spAutoFit/>
          </a:bodyPr>
          <a:lstStyle/>
          <a:p>
            <a:pPr algn="ctr" defTabSz="913006">
              <a:defRPr/>
            </a:pPr>
            <a:r>
              <a:rPr lang="it-IT" sz="1398" b="1" dirty="0">
                <a:solidFill>
                  <a:srgbClr val="005392"/>
                </a:solidFill>
                <a:latin typeface="Arial" panose="020B0604020202020204"/>
              </a:rPr>
              <a:t>Misure dedicate per eventi straordinari</a:t>
            </a:r>
            <a:endParaRPr lang="it-IT" sz="1398" b="1" dirty="0">
              <a:solidFill>
                <a:srgbClr val="415364"/>
              </a:solidFill>
              <a:latin typeface="Arial" panose="020B0604020202020204"/>
            </a:endParaRPr>
          </a:p>
          <a:p>
            <a:pPr algn="ctr" defTabSz="913006">
              <a:defRPr/>
            </a:pPr>
            <a:r>
              <a:rPr lang="it-IT" sz="1198" dirty="0">
                <a:solidFill>
                  <a:srgbClr val="415364"/>
                </a:solidFill>
                <a:latin typeface="Arial" panose="020B0604020202020204"/>
              </a:rPr>
              <a:t>per le imprese colpite da eventi meteorologici eccezionali, per le </a:t>
            </a:r>
            <a:r>
              <a:rPr lang="it-IT" sz="1198" b="1" dirty="0">
                <a:solidFill>
                  <a:srgbClr val="415364"/>
                </a:solidFill>
                <a:latin typeface="Arial" panose="020B0604020202020204"/>
              </a:rPr>
              <a:t>imprese energivore o con percorsi di efficientamento energetico </a:t>
            </a:r>
          </a:p>
          <a:p>
            <a:pPr algn="ctr" defTabSz="913006">
              <a:defRPr/>
            </a:pPr>
            <a:r>
              <a:rPr lang="it-IT" sz="1198" dirty="0">
                <a:solidFill>
                  <a:srgbClr val="415364"/>
                </a:solidFill>
                <a:latin typeface="Arial" panose="020B0604020202020204"/>
              </a:rPr>
              <a:t>e per le imprese colpite dal </a:t>
            </a:r>
            <a:r>
              <a:rPr lang="it-IT" sz="1198" b="1" dirty="0">
                <a:solidFill>
                  <a:srgbClr val="415364"/>
                </a:solidFill>
                <a:latin typeface="Arial" panose="020B0604020202020204"/>
              </a:rPr>
              <a:t>conflitto nell’area del Golfo Persico</a:t>
            </a:r>
            <a:endParaRPr lang="it-IT" sz="1198" dirty="0">
              <a:solidFill>
                <a:srgbClr val="415364"/>
              </a:solidFill>
              <a:latin typeface="Arial" panose="020B0604020202020204"/>
            </a:endParaRPr>
          </a:p>
        </p:txBody>
      </p:sp>
      <p:sp>
        <p:nvSpPr>
          <p:cNvPr id="10" name="Rettangolo arrotondato 85">
            <a:extLst>
              <a:ext uri="{FF2B5EF4-FFF2-40B4-BE49-F238E27FC236}">
                <a16:creationId xmlns:a16="http://schemas.microsoft.com/office/drawing/2014/main" id="{791565ED-EFEE-C763-8038-8C95861D5484}"/>
              </a:ext>
            </a:extLst>
          </p:cNvPr>
          <p:cNvSpPr/>
          <p:nvPr/>
        </p:nvSpPr>
        <p:spPr>
          <a:xfrm>
            <a:off x="10337606" y="3755143"/>
            <a:ext cx="1599293" cy="916889"/>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spcAft>
                <a:spcPts val="599"/>
              </a:spcAft>
              <a:defRPr/>
            </a:pPr>
            <a:r>
              <a:rPr lang="it-IT" sz="1598" b="1" dirty="0" err="1">
                <a:solidFill>
                  <a:srgbClr val="005392"/>
                </a:solidFill>
                <a:latin typeface="Arial" panose="020B0604020202020204"/>
              </a:rPr>
              <a:t>Onboarding</a:t>
            </a:r>
            <a:r>
              <a:rPr lang="it-IT" sz="1598" b="1" dirty="0">
                <a:solidFill>
                  <a:srgbClr val="005392"/>
                </a:solidFill>
                <a:latin typeface="Arial" panose="020B0604020202020204"/>
              </a:rPr>
              <a:t> digitalizzato</a:t>
            </a:r>
          </a:p>
        </p:txBody>
      </p:sp>
      <p:sp>
        <p:nvSpPr>
          <p:cNvPr id="20" name="Rettangolo arrotondato 85">
            <a:extLst>
              <a:ext uri="{FF2B5EF4-FFF2-40B4-BE49-F238E27FC236}">
                <a16:creationId xmlns:a16="http://schemas.microsoft.com/office/drawing/2014/main" id="{058E4A45-C2EC-A9EA-E1CA-C19D7727CA52}"/>
              </a:ext>
            </a:extLst>
          </p:cNvPr>
          <p:cNvSpPr/>
          <p:nvPr/>
        </p:nvSpPr>
        <p:spPr>
          <a:xfrm>
            <a:off x="10211659" y="4351408"/>
            <a:ext cx="1875676" cy="718891"/>
          </a:xfrm>
          <a:prstGeom prst="roundRect">
            <a:avLst>
              <a:gd name="adj" fmla="val 0"/>
            </a:avLst>
          </a:prstGeom>
          <a:noFill/>
          <a:ln>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1198" dirty="0">
                <a:solidFill>
                  <a:srgbClr val="415364"/>
                </a:solidFill>
                <a:latin typeface="Arial" panose="020B0604020202020204"/>
              </a:rPr>
              <a:t>simest.it</a:t>
            </a:r>
            <a:endParaRPr lang="it-IT" sz="1598" dirty="0">
              <a:solidFill>
                <a:srgbClr val="415364"/>
              </a:solidFill>
              <a:latin typeface="Arial" panose="020B0604020202020204"/>
            </a:endParaRPr>
          </a:p>
        </p:txBody>
      </p:sp>
      <p:pic>
        <p:nvPicPr>
          <p:cNvPr id="46" name="Elemento grafico 45" descr="Globo terrestre: Africa ed Europa con riempimento a tinta unita">
            <a:extLst>
              <a:ext uri="{FF2B5EF4-FFF2-40B4-BE49-F238E27FC236}">
                <a16:creationId xmlns:a16="http://schemas.microsoft.com/office/drawing/2014/main" id="{A89BE80F-863E-38A1-5265-A4D61ACC350C}"/>
              </a:ext>
            </a:extLst>
          </p:cNvPr>
          <p:cNvPicPr>
            <a:picLocks noChangeAspect="1"/>
          </p:cNvPicPr>
          <p:nvPr/>
        </p:nvPicPr>
        <p:blipFill>
          <a:blip>
            <a:extLst>
              <a:ext uri="{96DAC541-7B7A-43D3-8B79-37D633B846F1}">
                <asvg:svgBlip xmlns:asvg="http://schemas.microsoft.com/office/drawing/2016/SVG/main" r:embed="rId11"/>
              </a:ext>
            </a:extLst>
          </a:blip>
          <a:stretch>
            <a:fillRect/>
          </a:stretch>
        </p:blipFill>
        <p:spPr>
          <a:xfrm>
            <a:off x="358884" y="5451035"/>
            <a:ext cx="547362" cy="547362"/>
          </a:xfrm>
          <a:prstGeom prst="rect">
            <a:avLst/>
          </a:prstGeom>
        </p:spPr>
      </p:pic>
      <p:pic>
        <p:nvPicPr>
          <p:cNvPr id="48" name="Elemento grafico 47" descr="Rete con riempimento a tinta unita">
            <a:extLst>
              <a:ext uri="{FF2B5EF4-FFF2-40B4-BE49-F238E27FC236}">
                <a16:creationId xmlns:a16="http://schemas.microsoft.com/office/drawing/2014/main" id="{96C4879D-F61A-2B17-B0D8-D938313D2D3B}"/>
              </a:ext>
            </a:extLst>
          </p:cNvPr>
          <p:cNvPicPr>
            <a:picLocks noChangeAspect="1"/>
          </p:cNvPicPr>
          <p:nvPr/>
        </p:nvPicPr>
        <p:blipFill>
          <a:blip>
            <a:extLst>
              <a:ext uri="{96DAC541-7B7A-43D3-8B79-37D633B846F1}">
                <asvg:svgBlip xmlns:asvg="http://schemas.microsoft.com/office/drawing/2016/SVG/main" r:embed="rId12"/>
              </a:ext>
            </a:extLst>
          </a:blip>
          <a:stretch>
            <a:fillRect/>
          </a:stretch>
        </p:blipFill>
        <p:spPr>
          <a:xfrm>
            <a:off x="6393900" y="5476899"/>
            <a:ext cx="491957" cy="491957"/>
          </a:xfrm>
          <a:prstGeom prst="rect">
            <a:avLst/>
          </a:prstGeom>
        </p:spPr>
      </p:pic>
      <p:sp>
        <p:nvSpPr>
          <p:cNvPr id="2" name="CasellaDiTesto 1">
            <a:extLst>
              <a:ext uri="{FF2B5EF4-FFF2-40B4-BE49-F238E27FC236}">
                <a16:creationId xmlns:a16="http://schemas.microsoft.com/office/drawing/2014/main" id="{2E4F8FB7-79A3-ABFC-3B7C-3F4F8F2BC54C}"/>
              </a:ext>
            </a:extLst>
          </p:cNvPr>
          <p:cNvSpPr txBox="1"/>
          <p:nvPr/>
        </p:nvSpPr>
        <p:spPr>
          <a:xfrm>
            <a:off x="75966" y="4035052"/>
            <a:ext cx="1251016" cy="1016228"/>
          </a:xfrm>
          <a:prstGeom prst="rect">
            <a:avLst/>
          </a:prstGeom>
          <a:noFill/>
        </p:spPr>
        <p:txBody>
          <a:bodyPr wrap="square" anchor="ctr" anchorCtr="0">
            <a:noAutofit/>
          </a:bodyPr>
          <a:lstStyle>
            <a:defPPr>
              <a:defRPr lang="it-IT"/>
            </a:defPPr>
            <a:lvl1pPr marR="0" lvl="0" indent="0" algn="ctr" fontAlgn="auto">
              <a:lnSpc>
                <a:spcPct val="100000"/>
              </a:lnSpc>
              <a:spcBef>
                <a:spcPts val="0"/>
              </a:spcBef>
              <a:spcAft>
                <a:spcPts val="0"/>
              </a:spcAft>
              <a:buClrTx/>
              <a:buSzTx/>
              <a:buFontTx/>
              <a:buNone/>
              <a:tabLst/>
              <a:defRPr kumimoji="0" sz="1600" b="1" i="0" u="none" strike="noStrike" cap="none" spc="0" normalizeH="0" baseline="0">
                <a:ln>
                  <a:noFill/>
                </a:ln>
                <a:solidFill>
                  <a:srgbClr val="415364"/>
                </a:solidFill>
                <a:effectLst/>
                <a:uLnTx/>
                <a:uFillTx/>
                <a:latin typeface="Arial" panose="020B0604020202020204"/>
              </a:defRPr>
            </a:lvl1pPr>
          </a:lstStyle>
          <a:p>
            <a:pPr defTabSz="913006"/>
            <a:r>
              <a:rPr lang="it-IT" sz="1598" dirty="0">
                <a:solidFill>
                  <a:srgbClr val="005392"/>
                </a:solidFill>
              </a:rPr>
              <a:t>BENEFICI</a:t>
            </a:r>
          </a:p>
        </p:txBody>
      </p:sp>
      <p:pic>
        <p:nvPicPr>
          <p:cNvPr id="3" name="Elemento grafico 2" descr="Accento circonflesso verso destra con riempimento a tinta unita">
            <a:extLst>
              <a:ext uri="{FF2B5EF4-FFF2-40B4-BE49-F238E27FC236}">
                <a16:creationId xmlns:a16="http://schemas.microsoft.com/office/drawing/2014/main" id="{518A7A4C-48E6-AD45-EB40-76DE9BBC3702}"/>
              </a:ext>
            </a:extLst>
          </p:cNvPr>
          <p:cNvPicPr>
            <a:picLocks noChangeAspect="1"/>
          </p:cNvPicPr>
          <p:nvPr/>
        </p:nvPicPr>
        <p:blipFill>
          <a:blip cstate="email">
            <a:extLst>
              <a:ext uri="{28A0092B-C50C-407E-A947-70E740481C1C}">
                <a14:useLocalDpi xmlns:a14="http://schemas.microsoft.com/office/drawing/2010/main"/>
              </a:ext>
              <a:ext uri="{96DAC541-7B7A-43D3-8B79-37D633B846F1}">
                <asvg:svgBlip xmlns:asvg="http://schemas.microsoft.com/office/drawing/2016/SVG/main" r:embed="rId13"/>
              </a:ext>
            </a:extLst>
          </a:blip>
          <a:stretch>
            <a:fillRect/>
          </a:stretch>
        </p:blipFill>
        <p:spPr>
          <a:xfrm>
            <a:off x="1030218" y="4192865"/>
            <a:ext cx="518653" cy="711092"/>
          </a:xfrm>
          <a:prstGeom prst="rect">
            <a:avLst/>
          </a:prstGeom>
        </p:spPr>
      </p:pic>
      <p:sp>
        <p:nvSpPr>
          <p:cNvPr id="35" name="Rettangolo con angoli arrotondati 34">
            <a:extLst>
              <a:ext uri="{FF2B5EF4-FFF2-40B4-BE49-F238E27FC236}">
                <a16:creationId xmlns:a16="http://schemas.microsoft.com/office/drawing/2014/main" id="{3646393B-D114-052B-248C-D8E0766F1372}"/>
              </a:ext>
            </a:extLst>
          </p:cNvPr>
          <p:cNvSpPr/>
          <p:nvPr/>
        </p:nvSpPr>
        <p:spPr>
          <a:xfrm>
            <a:off x="470908" y="1640938"/>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gli investimenti</a:t>
            </a:r>
          </a:p>
        </p:txBody>
      </p:sp>
      <p:grpSp>
        <p:nvGrpSpPr>
          <p:cNvPr id="45" name="Gruppo 44">
            <a:extLst>
              <a:ext uri="{FF2B5EF4-FFF2-40B4-BE49-F238E27FC236}">
                <a16:creationId xmlns:a16="http://schemas.microsoft.com/office/drawing/2014/main" id="{A857878A-FB9A-D60C-AD58-FB6BDF03CBE5}"/>
              </a:ext>
            </a:extLst>
          </p:cNvPr>
          <p:cNvGrpSpPr/>
          <p:nvPr/>
        </p:nvGrpSpPr>
        <p:grpSpPr>
          <a:xfrm>
            <a:off x="2625034" y="1973205"/>
            <a:ext cx="1138570" cy="1653448"/>
            <a:chOff x="10186888" y="1837756"/>
            <a:chExt cx="1140326" cy="1656000"/>
          </a:xfrm>
          <a:effectLst>
            <a:reflection blurRad="6350" stA="52000" endA="300" endPos="35000" dir="5400000" sy="-100000" algn="bl" rotWithShape="0"/>
          </a:effectLst>
        </p:grpSpPr>
        <p:sp>
          <p:nvSpPr>
            <p:cNvPr id="47" name="Rettangolo con angoli arrotondati 46">
              <a:extLst>
                <a:ext uri="{FF2B5EF4-FFF2-40B4-BE49-F238E27FC236}">
                  <a16:creationId xmlns:a16="http://schemas.microsoft.com/office/drawing/2014/main" id="{9E37AEA4-4C64-BDD3-A7D3-01009BA7E548}"/>
                </a:ext>
              </a:extLst>
            </p:cNvPr>
            <p:cNvSpPr/>
            <p:nvPr/>
          </p:nvSpPr>
          <p:spPr>
            <a:xfrm>
              <a:off x="10186888" y="1837756"/>
              <a:ext cx="1140326" cy="1656000"/>
            </a:xfrm>
            <a:prstGeom prst="roundRect">
              <a:avLst>
                <a:gd name="adj" fmla="val 12849"/>
              </a:avLst>
            </a:prstGeom>
            <a:blipFill>
              <a:blip r:embed="rId14" cstate="screen">
                <a:extLst>
                  <a:ext uri="{28A0092B-C50C-407E-A947-70E740481C1C}">
                    <a14:useLocalDpi xmlns:a14="http://schemas.microsoft.com/office/drawing/2010/main" val="0"/>
                  </a:ext>
                </a:extLst>
              </a:blip>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endParaRPr lang="it-IT" sz="1797">
                <a:solidFill>
                  <a:srgbClr val="FFFEFD"/>
                </a:solidFill>
                <a:latin typeface="Arial" panose="020B0604020202020204"/>
              </a:endParaRPr>
            </a:p>
          </p:txBody>
        </p:sp>
        <p:sp>
          <p:nvSpPr>
            <p:cNvPr id="49" name="Rettangolo arrotondato 85">
              <a:extLst>
                <a:ext uri="{FF2B5EF4-FFF2-40B4-BE49-F238E27FC236}">
                  <a16:creationId xmlns:a16="http://schemas.microsoft.com/office/drawing/2014/main" id="{81AF2CB3-03F5-F96D-B4A6-18421B74F854}"/>
                </a:ext>
              </a:extLst>
            </p:cNvPr>
            <p:cNvSpPr/>
            <p:nvPr/>
          </p:nvSpPr>
          <p:spPr>
            <a:xfrm>
              <a:off x="10249514" y="1885249"/>
              <a:ext cx="1077699" cy="317898"/>
            </a:xfrm>
            <a:prstGeom prst="roundRect">
              <a:avLst>
                <a:gd name="adj" fmla="val 0"/>
              </a:avLst>
            </a:prstGeom>
            <a:solidFill>
              <a:srgbClr val="60A3DA"/>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FFFEFD"/>
                  </a:solidFill>
                  <a:latin typeface="Arial" panose="020B0604020202020204"/>
                </a:rPr>
                <a:t>COMPETITIVITÀ </a:t>
              </a:r>
            </a:p>
            <a:p>
              <a:pPr algn="ctr" defTabSz="913006">
                <a:defRPr/>
              </a:pPr>
              <a:r>
                <a:rPr lang="it-IT" sz="799" b="1" dirty="0">
                  <a:solidFill>
                    <a:srgbClr val="FFFEFD"/>
                  </a:solidFill>
                  <a:latin typeface="Arial" panose="020B0604020202020204"/>
                </a:rPr>
                <a:t>AMERICA LATINA</a:t>
              </a:r>
            </a:p>
          </p:txBody>
        </p:sp>
      </p:grpSp>
      <p:sp>
        <p:nvSpPr>
          <p:cNvPr id="12" name="Rettangolo con angoli arrotondati 11">
            <a:extLst>
              <a:ext uri="{FF2B5EF4-FFF2-40B4-BE49-F238E27FC236}">
                <a16:creationId xmlns:a16="http://schemas.microsoft.com/office/drawing/2014/main" id="{C39FAE83-B784-E8D2-83C5-366A577E0ED4}"/>
              </a:ext>
            </a:extLst>
          </p:cNvPr>
          <p:cNvSpPr/>
          <p:nvPr/>
        </p:nvSpPr>
        <p:spPr>
          <a:xfrm>
            <a:off x="147447" y="2954882"/>
            <a:ext cx="1179536" cy="607239"/>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899" b="1" dirty="0">
                <a:solidFill>
                  <a:srgbClr val="FFFEFD"/>
                </a:solidFill>
                <a:latin typeface="Arial" panose="020B0604020202020204"/>
              </a:rPr>
              <a:t>condizioni vantaggiose per energivore </a:t>
            </a:r>
          </a:p>
          <a:p>
            <a:pPr algn="ctr" defTabSz="913006">
              <a:defRPr/>
            </a:pPr>
            <a:r>
              <a:rPr lang="it-IT" sz="899" b="1" dirty="0">
                <a:solidFill>
                  <a:srgbClr val="FFFEFD"/>
                </a:solidFill>
                <a:latin typeface="Arial" panose="020B0604020202020204"/>
              </a:rPr>
              <a:t>e </a:t>
            </a:r>
            <a:r>
              <a:rPr lang="it-IT" sz="899" b="1" dirty="0">
                <a:solidFill>
                  <a:schemeClr val="bg1"/>
                </a:solidFill>
                <a:latin typeface="Arial" panose="020B0604020202020204"/>
              </a:rPr>
              <a:t>soluzioni in </a:t>
            </a:r>
            <a:r>
              <a:rPr lang="it-IT" sz="899" b="1" dirty="0" err="1">
                <a:solidFill>
                  <a:schemeClr val="bg1"/>
                </a:solidFill>
                <a:latin typeface="Arial" panose="020B0604020202020204"/>
              </a:rPr>
              <a:t>IA&amp;Quantum</a:t>
            </a:r>
            <a:r>
              <a:rPr lang="it-IT" sz="899" b="1" dirty="0">
                <a:solidFill>
                  <a:schemeClr val="bg1"/>
                </a:solidFill>
                <a:latin typeface="Arial" panose="020B0604020202020204"/>
              </a:rPr>
              <a:t> </a:t>
            </a:r>
          </a:p>
        </p:txBody>
      </p:sp>
      <p:grpSp>
        <p:nvGrpSpPr>
          <p:cNvPr id="5" name="Gruppo 4">
            <a:extLst>
              <a:ext uri="{FF2B5EF4-FFF2-40B4-BE49-F238E27FC236}">
                <a16:creationId xmlns:a16="http://schemas.microsoft.com/office/drawing/2014/main" id="{D87F7151-7BFC-6E31-173A-5F9964202849}"/>
              </a:ext>
            </a:extLst>
          </p:cNvPr>
          <p:cNvGrpSpPr/>
          <p:nvPr/>
        </p:nvGrpSpPr>
        <p:grpSpPr>
          <a:xfrm>
            <a:off x="3872751" y="1983427"/>
            <a:ext cx="1190430" cy="1653448"/>
            <a:chOff x="10183060" y="1837756"/>
            <a:chExt cx="1192266" cy="1656000"/>
          </a:xfrm>
          <a:effectLst>
            <a:reflection blurRad="6350" stA="52000" endA="300" endPos="35000" dir="5400000" sy="-100000" algn="bl" rotWithShape="0"/>
          </a:effectLst>
        </p:grpSpPr>
        <p:sp>
          <p:nvSpPr>
            <p:cNvPr id="13" name="Rettangolo con angoli arrotondati 12" descr="Taj Mahal">
              <a:extLst>
                <a:ext uri="{FF2B5EF4-FFF2-40B4-BE49-F238E27FC236}">
                  <a16:creationId xmlns:a16="http://schemas.microsoft.com/office/drawing/2014/main" id="{D9EBDE56-4400-1F83-7702-D422DC7C6D89}"/>
                </a:ext>
              </a:extLst>
            </p:cNvPr>
            <p:cNvSpPr/>
            <p:nvPr/>
          </p:nvSpPr>
          <p:spPr>
            <a:xfrm>
              <a:off x="10186888" y="1837756"/>
              <a:ext cx="1140326" cy="1656000"/>
            </a:xfrm>
            <a:prstGeom prst="roundRect">
              <a:avLst>
                <a:gd name="adj" fmla="val 12849"/>
              </a:avLst>
            </a:prstGeom>
            <a:blipFill>
              <a:blip r:embed="rId15" cstate="screen">
                <a:alphaModFix amt="71000"/>
                <a:extLst>
                  <a:ext uri="{28A0092B-C50C-407E-A947-70E740481C1C}">
                    <a14:useLocalDpi xmlns:a14="http://schemas.microsoft.com/office/drawing/2010/main" val="0"/>
                  </a:ext>
                </a:extLst>
              </a:blip>
              <a:srcRect/>
              <a:stretch>
                <a:fillRect/>
              </a:stretch>
            </a:blipFill>
            <a:ln>
              <a:noFill/>
            </a:ln>
            <a:effectLst>
              <a:outerShdw blurRad="50800" dist="38100" dir="2700000" algn="tl" rotWithShape="0">
                <a:prstClr val="black">
                  <a:alpha val="40000"/>
                </a:prstClr>
              </a:outerShdw>
            </a:effectLst>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defTabSz="913006"/>
              <a:endParaRPr lang="it-IT" sz="1797" dirty="0">
                <a:solidFill>
                  <a:srgbClr val="FFFEFD"/>
                </a:solidFill>
                <a:latin typeface="Arial" panose="020B0604020202020204"/>
              </a:endParaRPr>
            </a:p>
          </p:txBody>
        </p:sp>
        <p:sp>
          <p:nvSpPr>
            <p:cNvPr id="16" name="Rettangolo arrotondato 85">
              <a:extLst>
                <a:ext uri="{FF2B5EF4-FFF2-40B4-BE49-F238E27FC236}">
                  <a16:creationId xmlns:a16="http://schemas.microsoft.com/office/drawing/2014/main" id="{059DEC05-248E-02CD-2AB5-1D1F3346A378}"/>
                </a:ext>
              </a:extLst>
            </p:cNvPr>
            <p:cNvSpPr/>
            <p:nvPr/>
          </p:nvSpPr>
          <p:spPr>
            <a:xfrm>
              <a:off x="10183060" y="1885249"/>
              <a:ext cx="1192266" cy="317898"/>
            </a:xfrm>
            <a:prstGeom prst="roundRect">
              <a:avLst>
                <a:gd name="adj" fmla="val 0"/>
              </a:avLst>
            </a:prstGeom>
            <a:solidFill>
              <a:srgbClr val="F2EFEC"/>
            </a:solidFill>
            <a:ln>
              <a:noFill/>
            </a:ln>
            <a:effectLst>
              <a:softEdge rad="63500"/>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r>
                <a:rPr lang="it-IT" sz="799" b="1" dirty="0">
                  <a:solidFill>
                    <a:srgbClr val="415364"/>
                  </a:solidFill>
                  <a:latin typeface="Arial" panose="020B0604020202020204"/>
                </a:rPr>
                <a:t>AFFIANCAMENTO MERCATO INDIANO</a:t>
              </a:r>
            </a:p>
          </p:txBody>
        </p:sp>
      </p:grpSp>
      <p:sp>
        <p:nvSpPr>
          <p:cNvPr id="55" name="Rettangolo con angoli arrotondati 54">
            <a:extLst>
              <a:ext uri="{FF2B5EF4-FFF2-40B4-BE49-F238E27FC236}">
                <a16:creationId xmlns:a16="http://schemas.microsoft.com/office/drawing/2014/main" id="{7279BA7D-4617-20D5-6E62-7B7C8793019C}"/>
              </a:ext>
            </a:extLst>
          </p:cNvPr>
          <p:cNvSpPr/>
          <p:nvPr/>
        </p:nvSpPr>
        <p:spPr>
          <a:xfrm>
            <a:off x="4731730" y="1627505"/>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le competenze</a:t>
            </a:r>
          </a:p>
        </p:txBody>
      </p:sp>
      <p:sp>
        <p:nvSpPr>
          <p:cNvPr id="56" name="Rettangolo con angoli arrotondati 55">
            <a:extLst>
              <a:ext uri="{FF2B5EF4-FFF2-40B4-BE49-F238E27FC236}">
                <a16:creationId xmlns:a16="http://schemas.microsoft.com/office/drawing/2014/main" id="{094FADEF-B04D-94F1-757C-6ADD6C54AA1E}"/>
              </a:ext>
            </a:extLst>
          </p:cNvPr>
          <p:cNvSpPr/>
          <p:nvPr/>
        </p:nvSpPr>
        <p:spPr>
          <a:xfrm>
            <a:off x="8118412" y="1645875"/>
            <a:ext cx="4308254" cy="265655"/>
          </a:xfrm>
          <a:prstGeom prst="roundRect">
            <a:avLst/>
          </a:prstGeom>
          <a:noFill/>
          <a:ln>
            <a:noFill/>
          </a:ln>
        </p:spPr>
        <p:style>
          <a:lnRef idx="2">
            <a:schemeClr val="accent1">
              <a:shade val="15000"/>
            </a:schemeClr>
          </a:lnRef>
          <a:fillRef idx="1">
            <a:schemeClr val="accent1"/>
          </a:fillRef>
          <a:effectRef idx="0">
            <a:schemeClr val="accent1"/>
          </a:effectRef>
          <a:fontRef idx="minor">
            <a:schemeClr val="lt1"/>
          </a:fontRef>
        </p:style>
        <p:txBody>
          <a:bodyPr lIns="35945" tIns="0" rIns="35945" bIns="0" rtlCol="0" anchor="ctr"/>
          <a:lstStyle/>
          <a:p>
            <a:pPr algn="ctr" defTabSz="913006">
              <a:defRPr/>
            </a:pPr>
            <a:r>
              <a:rPr lang="it-IT" sz="1049" b="1" dirty="0">
                <a:solidFill>
                  <a:srgbClr val="00B050"/>
                </a:solidFill>
                <a:latin typeface="Arial" panose="020B0604020202020204"/>
              </a:rPr>
              <a:t>Soluzioni per  la crescita all’estero</a:t>
            </a:r>
          </a:p>
        </p:txBody>
      </p:sp>
      <p:sp>
        <p:nvSpPr>
          <p:cNvPr id="50" name="CasellaDiTesto 49">
            <a:extLst>
              <a:ext uri="{FF2B5EF4-FFF2-40B4-BE49-F238E27FC236}">
                <a16:creationId xmlns:a16="http://schemas.microsoft.com/office/drawing/2014/main" id="{08844F1F-4A45-9219-520C-421F88FCB4D8}"/>
              </a:ext>
            </a:extLst>
          </p:cNvPr>
          <p:cNvSpPr txBox="1"/>
          <p:nvPr/>
        </p:nvSpPr>
        <p:spPr>
          <a:xfrm>
            <a:off x="686531" y="6412938"/>
            <a:ext cx="4574655" cy="230704"/>
          </a:xfrm>
          <a:prstGeom prst="rect">
            <a:avLst/>
          </a:prstGeom>
          <a:noFill/>
        </p:spPr>
        <p:txBody>
          <a:bodyPr wrap="square">
            <a:spAutoFit/>
          </a:bodyPr>
          <a:lstStyle/>
          <a:p>
            <a:pPr defTabSz="913006">
              <a:spcAft>
                <a:spcPts val="300"/>
              </a:spcAft>
              <a:defRPr/>
            </a:pPr>
            <a:r>
              <a:rPr lang="it-IT" sz="899" i="1" dirty="0">
                <a:solidFill>
                  <a:srgbClr val="415364"/>
                </a:solidFill>
                <a:latin typeface="Arial" panose="020B0604020202020204"/>
              </a:rPr>
              <a:t>** per Africa, America Latina, India</a:t>
            </a:r>
          </a:p>
        </p:txBody>
      </p:sp>
      <p:sp>
        <p:nvSpPr>
          <p:cNvPr id="51" name="Rettangolo arrotondato 85">
            <a:extLst>
              <a:ext uri="{FF2B5EF4-FFF2-40B4-BE49-F238E27FC236}">
                <a16:creationId xmlns:a16="http://schemas.microsoft.com/office/drawing/2014/main" id="{8D7220BF-BF8C-1E69-FF45-31E91033F28E}"/>
              </a:ext>
            </a:extLst>
          </p:cNvPr>
          <p:cNvSpPr/>
          <p:nvPr/>
        </p:nvSpPr>
        <p:spPr>
          <a:xfrm rot="2000341">
            <a:off x="11545924" y="5969190"/>
            <a:ext cx="579840" cy="192781"/>
          </a:xfrm>
          <a:prstGeom prst="roundRect">
            <a:avLst/>
          </a:prstGeom>
          <a:solidFill>
            <a:srgbClr val="00B050"/>
          </a:solidFill>
          <a:ln w="25400" cap="flat" cmpd="sng" algn="ctr">
            <a:noFill/>
            <a:prstDash val="solid"/>
          </a:ln>
          <a:effectLst/>
        </p:spPr>
        <p:txBody>
          <a:bodyPr rtlCol="0" anchor="ctr"/>
          <a:lstStyle/>
          <a:p>
            <a:pPr algn="ctr" defTabSz="913006">
              <a:defRPr/>
            </a:pPr>
            <a:r>
              <a:rPr lang="it-IT" sz="799" b="1" kern="0" dirty="0">
                <a:solidFill>
                  <a:prstClr val="white"/>
                </a:solidFill>
                <a:latin typeface="Calibri"/>
                <a:cs typeface="Arial" panose="020B0604020202020204" pitchFamily="34" charset="0"/>
              </a:rPr>
              <a:t>NEW</a:t>
            </a:r>
          </a:p>
        </p:txBody>
      </p:sp>
    </p:spTree>
    <p:extLst>
      <p:ext uri="{BB962C8B-B14F-4D97-AF65-F5344CB8AC3E}">
        <p14:creationId xmlns:p14="http://schemas.microsoft.com/office/powerpoint/2010/main" val="1581321933"/>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B60BE09-4122-CEAA-34EC-2383208E67FD}"/>
            </a:ext>
          </a:extLst>
        </p:cNvPr>
        <p:cNvGrpSpPr/>
        <p:nvPr/>
      </p:nvGrpSpPr>
      <p:grpSpPr>
        <a:xfrm>
          <a:off x="0" y="0"/>
          <a:ext cx="0" cy="0"/>
          <a:chOff x="0" y="0"/>
          <a:chExt cx="0" cy="0"/>
        </a:xfrm>
      </p:grpSpPr>
      <p:pic>
        <p:nvPicPr>
          <p:cNvPr id="28" name="Immagine 27" descr="Vista aerea di Manhattan">
            <a:extLst>
              <a:ext uri="{FF2B5EF4-FFF2-40B4-BE49-F238E27FC236}">
                <a16:creationId xmlns:a16="http://schemas.microsoft.com/office/drawing/2014/main" id="{B90B3B26-2AE2-9396-38C9-A6CB15698525}"/>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04922" y="-37460"/>
            <a:ext cx="10288152" cy="6858000"/>
          </a:xfrm>
          <a:prstGeom prst="rect">
            <a:avLst/>
          </a:prstGeom>
        </p:spPr>
      </p:pic>
      <p:sp>
        <p:nvSpPr>
          <p:cNvPr id="4" name="Segnaposto numero diapositiva 3">
            <a:extLst>
              <a:ext uri="{FF2B5EF4-FFF2-40B4-BE49-F238E27FC236}">
                <a16:creationId xmlns:a16="http://schemas.microsoft.com/office/drawing/2014/main" id="{4F25DEC2-5A32-E585-3C64-4FE5327843DA}"/>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3</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Rettangolo 5">
            <a:extLst>
              <a:ext uri="{FF2B5EF4-FFF2-40B4-BE49-F238E27FC236}">
                <a16:creationId xmlns:a16="http://schemas.microsoft.com/office/drawing/2014/main" id="{90F2F2FA-FD7E-C421-DB7B-DA5CD0776D80}"/>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37A45D55-9A4B-731C-E102-3A7A8CECD30B}"/>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ttangolo 7">
            <a:extLst>
              <a:ext uri="{FF2B5EF4-FFF2-40B4-BE49-F238E27FC236}">
                <a16:creationId xmlns:a16="http://schemas.microsoft.com/office/drawing/2014/main" id="{CEB00486-F5DB-157E-BEA1-27D8F7A5915A}"/>
              </a:ext>
            </a:extLst>
          </p:cNvPr>
          <p:cNvSpPr/>
          <p:nvPr/>
        </p:nvSpPr>
        <p:spPr>
          <a:xfrm>
            <a:off x="462" y="335136"/>
            <a:ext cx="4646842" cy="64762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81B73784-6760-7276-315B-254811DE8C93}"/>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latin typeface="Arial" panose="020B0604020202020204" pitchFamily="34" charset="0"/>
                <a:cs typeface="Arial" panose="020B0604020202020204" pitchFamily="34" charset="0"/>
              </a:rPr>
              <a:t>Focus «Misura USA»</a:t>
            </a:r>
          </a:p>
        </p:txBody>
      </p:sp>
      <p:sp>
        <p:nvSpPr>
          <p:cNvPr id="16" name="Rettangolo 15">
            <a:extLst>
              <a:ext uri="{FF2B5EF4-FFF2-40B4-BE49-F238E27FC236}">
                <a16:creationId xmlns:a16="http://schemas.microsoft.com/office/drawing/2014/main" id="{CEEBC52A-CBB5-6A3F-5F0C-90C21814F6FE}"/>
              </a:ext>
            </a:extLst>
          </p:cNvPr>
          <p:cNvSpPr/>
          <p:nvPr/>
        </p:nvSpPr>
        <p:spPr>
          <a:xfrm>
            <a:off x="626395" y="4844556"/>
            <a:ext cx="11308808" cy="934480"/>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endParaRPr kumimoji="0" lang="it-IT" sz="10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19" name="Rettangolo 18">
            <a:extLst>
              <a:ext uri="{FF2B5EF4-FFF2-40B4-BE49-F238E27FC236}">
                <a16:creationId xmlns:a16="http://schemas.microsoft.com/office/drawing/2014/main" id="{F65A189C-A2A7-7F16-DA3E-51A63E885141}"/>
              </a:ext>
            </a:extLst>
          </p:cNvPr>
          <p:cNvSpPr/>
          <p:nvPr/>
        </p:nvSpPr>
        <p:spPr>
          <a:xfrm>
            <a:off x="1322476" y="4681749"/>
            <a:ext cx="3166455" cy="261346"/>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DAE4F3E1-960C-6DE5-17C1-44561E1A80BD}"/>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884541" y="452487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81AAC0DC-666F-7C00-0BCB-952E9E8F175D}"/>
              </a:ext>
            </a:extLst>
          </p:cNvPr>
          <p:cNvSpPr txBox="1">
            <a:spLocks noChangeArrowheads="1"/>
          </p:cNvSpPr>
          <p:nvPr/>
        </p:nvSpPr>
        <p:spPr bwMode="auto">
          <a:xfrm>
            <a:off x="755542" y="4948164"/>
            <a:ext cx="397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export, import</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presenza negli USA</a:t>
            </a:r>
            <a:endParaRPr kumimoji="0" lang="it-IT" altLang="it-IT" sz="1400" b="1" i="0" u="none" strike="sngStrike" kern="1200" cap="none" spc="0" normalizeH="0" baseline="0" noProof="0" dirty="0">
              <a:ln>
                <a:noFill/>
              </a:ln>
              <a:solidFill>
                <a:srgbClr val="FF0000"/>
              </a:solidFill>
              <a:effectLst/>
              <a:highlight>
                <a:srgbClr val="FFFF00"/>
              </a:highlight>
              <a:uLnTx/>
              <a:uFillTx/>
              <a:latin typeface="Arial" panose="020B0604020202020204" pitchFamily="34" charset="0"/>
              <a:ea typeface="+mn-ea"/>
              <a:cs typeface="Arial" panose="020B0604020202020204" pitchFamily="34" charset="0"/>
            </a:endParaRPr>
          </a:p>
        </p:txBody>
      </p:sp>
      <p:sp>
        <p:nvSpPr>
          <p:cNvPr id="26" name="CasellaDiTesto 32">
            <a:extLst>
              <a:ext uri="{FF2B5EF4-FFF2-40B4-BE49-F238E27FC236}">
                <a16:creationId xmlns:a16="http://schemas.microsoft.com/office/drawing/2014/main" id="{D4C8AADA-5AC9-D4D6-D52C-915198D27044}"/>
              </a:ext>
            </a:extLst>
          </p:cNvPr>
          <p:cNvSpPr txBox="1">
            <a:spLocks noChangeArrowheads="1"/>
          </p:cNvSpPr>
          <p:nvPr/>
        </p:nvSpPr>
        <p:spPr bwMode="auto">
          <a:xfrm>
            <a:off x="7944850" y="4941793"/>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 focus USA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Manager</a:t>
            </a:r>
          </a:p>
        </p:txBody>
      </p:sp>
      <p:sp>
        <p:nvSpPr>
          <p:cNvPr id="2" name="CasellaDiTesto 32">
            <a:extLst>
              <a:ext uri="{FF2B5EF4-FFF2-40B4-BE49-F238E27FC236}">
                <a16:creationId xmlns:a16="http://schemas.microsoft.com/office/drawing/2014/main" id="{4C26CB52-AB9D-BFFB-95D0-3C6A00725D88}"/>
              </a:ext>
            </a:extLst>
          </p:cNvPr>
          <p:cNvSpPr txBox="1">
            <a:spLocks noChangeArrowheads="1"/>
          </p:cNvSpPr>
          <p:nvPr/>
        </p:nvSpPr>
        <p:spPr bwMode="auto">
          <a:xfrm>
            <a:off x="4795120" y="4993752"/>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che intendono investire in loco</a:t>
            </a:r>
          </a:p>
        </p:txBody>
      </p:sp>
      <p:sp>
        <p:nvSpPr>
          <p:cNvPr id="15" name="Segnaposto numero diapositiva 3">
            <a:extLst>
              <a:ext uri="{FF2B5EF4-FFF2-40B4-BE49-F238E27FC236}">
                <a16:creationId xmlns:a16="http://schemas.microsoft.com/office/drawing/2014/main" id="{2EB158F3-C6E9-3CFE-1E9D-D3E34B6EB414}"/>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ea typeface="+mn-ea"/>
              <a:cs typeface="Arial" panose="020B0604020202020204" pitchFamily="34" charset="0"/>
            </a:endParaRPr>
          </a:p>
        </p:txBody>
      </p:sp>
      <p:sp>
        <p:nvSpPr>
          <p:cNvPr id="31" name="Segnaposto numero diapositiva 3">
            <a:extLst>
              <a:ext uri="{FF2B5EF4-FFF2-40B4-BE49-F238E27FC236}">
                <a16:creationId xmlns:a16="http://schemas.microsoft.com/office/drawing/2014/main" id="{D6EAE8CD-31E3-7C14-952A-E41B0187EB5B}"/>
              </a:ext>
            </a:extLst>
          </p:cNvPr>
          <p:cNvSpPr txBox="1">
            <a:spLocks/>
          </p:cNvSpPr>
          <p:nvPr/>
        </p:nvSpPr>
        <p:spPr>
          <a:xfrm>
            <a:off x="8610600" y="6259531"/>
            <a:ext cx="2743200" cy="179536"/>
          </a:xfrm>
          <a:prstGeom prst="rect">
            <a:avLst/>
          </a:prstGeom>
        </p:spPr>
        <p:txBody>
          <a:bodyPr wrap="square" lIns="0" tIns="0" rIns="0" bIns="0">
            <a:spAutoFit/>
          </a:bodyPr>
          <a:lstStyle>
            <a:defPPr>
              <a:defRPr lang="it-IT"/>
            </a:defPPr>
            <a:lvl1pPr marL="0" algn="l" defTabSz="914400" rtl="0" eaLnBrk="1" latinLnBrk="0" hangingPunct="1">
              <a:defRPr sz="1243" b="0" i="0" kern="1200">
                <a:solidFill>
                  <a:schemeClr val="tx1"/>
                </a:solidFill>
                <a:latin typeface="Univers Condensed" panose="020B0506020202050204" pitchFamily="34" charset="0"/>
                <a:ea typeface="+mn-ea"/>
                <a:cs typeface="Arial"/>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3</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32" name="Rettangolo 31">
            <a:extLst>
              <a:ext uri="{FF2B5EF4-FFF2-40B4-BE49-F238E27FC236}">
                <a16:creationId xmlns:a16="http://schemas.microsoft.com/office/drawing/2014/main" id="{B5D695BE-C8E4-E0D3-7360-C852094283B9}"/>
              </a:ext>
            </a:extLst>
          </p:cNvPr>
          <p:cNvSpPr/>
          <p:nvPr/>
        </p:nvSpPr>
        <p:spPr>
          <a:xfrm>
            <a:off x="988626" y="5922754"/>
            <a:ext cx="10824191" cy="484179"/>
          </a:xfrm>
          <a:prstGeom prst="rect">
            <a:avLst/>
          </a:prstGeom>
          <a:solidFill>
            <a:schemeClr val="bg1"/>
          </a:solidFill>
          <a:ln w="12700" cap="flat">
            <a:solidFill>
              <a:schemeClr val="accent1">
                <a:lumMod val="20000"/>
                <a:lumOff val="80000"/>
              </a:schemeClr>
            </a:solid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r>
              <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sym typeface="Helvetica Neue"/>
              </a:rPr>
              <a:t>S</a:t>
            </a:r>
            <a:r>
              <a:rPr kumimoji="0" lang="it-IT" sz="1600"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sym typeface="Helvetica Neue"/>
              </a:rPr>
              <a:t>ostegno</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sym typeface="Helvetica Neue"/>
              </a:rPr>
              <a:t> agli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sym typeface="Helvetica Neue"/>
              </a:rPr>
              <a:t>investimenti diretti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sym typeface="Helvetica Neue"/>
              </a:rPr>
              <a:t>attraverso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sym typeface="Helvetica Neue"/>
              </a:rPr>
              <a:t>Investimenti Partecipativi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sym typeface="Helvetica Neue"/>
              </a:rPr>
              <a:t>ed </a:t>
            </a:r>
            <a:r>
              <a:rPr kumimoji="0" lang="it-IT" sz="16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sym typeface="Helvetica Neue"/>
              </a:rPr>
              <a:t>Equity per start-up e PMI innovative</a:t>
            </a:r>
          </a:p>
        </p:txBody>
      </p:sp>
      <p:sp>
        <p:nvSpPr>
          <p:cNvPr id="17" name="CasellaDiTesto 16">
            <a:extLst>
              <a:ext uri="{FF2B5EF4-FFF2-40B4-BE49-F238E27FC236}">
                <a16:creationId xmlns:a16="http://schemas.microsoft.com/office/drawing/2014/main" id="{FA3651AF-06BD-3081-E6E2-AF939EA4073B}"/>
              </a:ext>
            </a:extLst>
          </p:cNvPr>
          <p:cNvSpPr txBox="1"/>
          <p:nvPr/>
        </p:nvSpPr>
        <p:spPr>
          <a:xfrm>
            <a:off x="1534356" y="543017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Transizione digitale o ecologica</a:t>
            </a:r>
          </a:p>
        </p:txBody>
      </p:sp>
      <p:sp>
        <p:nvSpPr>
          <p:cNvPr id="18" name="CasellaDiTesto 17">
            <a:extLst>
              <a:ext uri="{FF2B5EF4-FFF2-40B4-BE49-F238E27FC236}">
                <a16:creationId xmlns:a16="http://schemas.microsoft.com/office/drawing/2014/main" id="{397BA372-B887-5454-8B99-8C8B2A30BA4C}"/>
              </a:ext>
            </a:extLst>
          </p:cNvPr>
          <p:cNvSpPr txBox="1"/>
          <p:nvPr/>
        </p:nvSpPr>
        <p:spPr>
          <a:xfrm>
            <a:off x="5210424" y="5428614"/>
            <a:ext cx="2219229" cy="272415"/>
          </a:xfrm>
          <a:prstGeom prst="round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Transizione digitale o ecologica</a:t>
            </a:r>
          </a:p>
        </p:txBody>
      </p:sp>
      <p:grpSp>
        <p:nvGrpSpPr>
          <p:cNvPr id="36" name="Gruppo 35">
            <a:extLst>
              <a:ext uri="{FF2B5EF4-FFF2-40B4-BE49-F238E27FC236}">
                <a16:creationId xmlns:a16="http://schemas.microsoft.com/office/drawing/2014/main" id="{244D42EC-C625-AA91-9849-290EB3A25ABC}"/>
              </a:ext>
            </a:extLst>
          </p:cNvPr>
          <p:cNvGrpSpPr/>
          <p:nvPr/>
        </p:nvGrpSpPr>
        <p:grpSpPr>
          <a:xfrm>
            <a:off x="706954" y="2114441"/>
            <a:ext cx="1149949" cy="1648336"/>
            <a:chOff x="4531402" y="1991190"/>
            <a:chExt cx="1052426" cy="1649762"/>
          </a:xfrm>
          <a:effectLst/>
        </p:grpSpPr>
        <p:pic>
          <p:nvPicPr>
            <p:cNvPr id="37" name="x1.jpg" descr="x1.jpg">
              <a:extLst>
                <a:ext uri="{FF2B5EF4-FFF2-40B4-BE49-F238E27FC236}">
                  <a16:creationId xmlns:a16="http://schemas.microsoft.com/office/drawing/2014/main" id="{57A46A51-B4A8-A29B-1AE8-9CCDD8131BD8}"/>
                </a:ext>
              </a:extLst>
            </p:cNvPr>
            <p:cNvPicPr>
              <a:picLocks noChangeAspect="1"/>
            </p:cNvPicPr>
            <p:nvPr/>
          </p:nvPicPr>
          <p:blipFill>
            <a:blip r:embed="rId4" cstate="email">
              <a:extLst>
                <a:ext uri="{28A0092B-C50C-407E-A947-70E740481C1C}">
                  <a14:useLocalDpi xmlns:a14="http://schemas.microsoft.com/office/drawing/2010/main" val="0"/>
                </a:ext>
              </a:extLst>
            </a:blip>
            <a:srcRect/>
            <a:stretch>
              <a:fillRect/>
            </a:stretch>
          </p:blipFill>
          <p:spPr>
            <a:xfrm>
              <a:off x="4531402" y="1991190"/>
              <a:ext cx="1045484" cy="1649762"/>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8" name="COMPETENZE">
              <a:extLst>
                <a:ext uri="{FF2B5EF4-FFF2-40B4-BE49-F238E27FC236}">
                  <a16:creationId xmlns:a16="http://schemas.microsoft.com/office/drawing/2014/main" id="{65FAC93D-4950-CF86-A643-82ACD84002C7}"/>
                </a:ext>
              </a:extLst>
            </p:cNvPr>
            <p:cNvSpPr txBox="1"/>
            <p:nvPr/>
          </p:nvSpPr>
          <p:spPr>
            <a:xfrm>
              <a:off x="4538353" y="2123448"/>
              <a:ext cx="1045475" cy="3258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CERTIFICAZIONI E CONSULENZE</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20" name="Gruppo 19">
            <a:extLst>
              <a:ext uri="{FF2B5EF4-FFF2-40B4-BE49-F238E27FC236}">
                <a16:creationId xmlns:a16="http://schemas.microsoft.com/office/drawing/2014/main" id="{478D64D9-F647-8889-3A97-3AECD1A3DF5E}"/>
              </a:ext>
            </a:extLst>
          </p:cNvPr>
          <p:cNvGrpSpPr/>
          <p:nvPr/>
        </p:nvGrpSpPr>
        <p:grpSpPr>
          <a:xfrm>
            <a:off x="1946863" y="2124513"/>
            <a:ext cx="1142363" cy="1647824"/>
            <a:chOff x="6402773" y="1991189"/>
            <a:chExt cx="1045485" cy="1649249"/>
          </a:xfrm>
          <a:effectLst/>
        </p:grpSpPr>
        <p:pic>
          <p:nvPicPr>
            <p:cNvPr id="24" name="j3.jpg" descr="j3.jpg">
              <a:extLst>
                <a:ext uri="{FF2B5EF4-FFF2-40B4-BE49-F238E27FC236}">
                  <a16:creationId xmlns:a16="http://schemas.microsoft.com/office/drawing/2014/main" id="{52D6DA0C-9BAA-0A6C-E312-AC6FFC25CDE4}"/>
                </a:ext>
              </a:extLst>
            </p:cNvPr>
            <p:cNvPicPr>
              <a:picLocks noChangeAspect="1"/>
            </p:cNvPicPr>
            <p:nvPr/>
          </p:nvPicPr>
          <p:blipFill>
            <a:blip r:embed="rId5" cstate="email">
              <a:extLst>
                <a:ext uri="{28A0092B-C50C-407E-A947-70E740481C1C}">
                  <a14:useLocalDpi xmlns:a14="http://schemas.microsoft.com/office/drawing/2010/main" val="0"/>
                </a:ext>
              </a:extLst>
            </a:blip>
            <a:srcRect/>
            <a:stretch>
              <a:fillRect/>
            </a:stretch>
          </p:blipFill>
          <p:spPr>
            <a:xfrm>
              <a:off x="6402774" y="1991189"/>
              <a:ext cx="1045484" cy="164924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29" name="COMPETENZE">
              <a:extLst>
                <a:ext uri="{FF2B5EF4-FFF2-40B4-BE49-F238E27FC236}">
                  <a16:creationId xmlns:a16="http://schemas.microsoft.com/office/drawing/2014/main" id="{02C8595A-110B-611F-2E26-076C75C5FD89}"/>
                </a:ext>
              </a:extLst>
            </p:cNvPr>
            <p:cNvSpPr txBox="1"/>
            <p:nvPr/>
          </p:nvSpPr>
          <p:spPr>
            <a:xfrm>
              <a:off x="6402773" y="2105479"/>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TEMPORARY MANAGER</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33" name="Gruppo 32">
            <a:extLst>
              <a:ext uri="{FF2B5EF4-FFF2-40B4-BE49-F238E27FC236}">
                <a16:creationId xmlns:a16="http://schemas.microsoft.com/office/drawing/2014/main" id="{B0938542-37B9-7780-FD0A-92772E7A9C21}"/>
              </a:ext>
            </a:extLst>
          </p:cNvPr>
          <p:cNvGrpSpPr/>
          <p:nvPr/>
        </p:nvGrpSpPr>
        <p:grpSpPr>
          <a:xfrm>
            <a:off x="3204369" y="2125032"/>
            <a:ext cx="1152527" cy="1647305"/>
            <a:chOff x="8236525" y="1991189"/>
            <a:chExt cx="1054787" cy="1648729"/>
          </a:xfrm>
          <a:effectLst/>
        </p:grpSpPr>
        <p:pic>
          <p:nvPicPr>
            <p:cNvPr id="34" name="shutterstock_1066234574.jpg" descr="shutterstock_1066234574.jpg">
              <a:extLst>
                <a:ext uri="{FF2B5EF4-FFF2-40B4-BE49-F238E27FC236}">
                  <a16:creationId xmlns:a16="http://schemas.microsoft.com/office/drawing/2014/main" id="{F1A8DC93-09B1-04BD-0699-29FEA7CF8613}"/>
                </a:ext>
              </a:extLst>
            </p:cNvPr>
            <p:cNvPicPr>
              <a:picLocks noChangeAspect="1"/>
            </p:cNvPicPr>
            <p:nvPr/>
          </p:nvPicPr>
          <p:blipFill>
            <a:blip r:embed="rId6" cstate="email">
              <a:extLst>
                <a:ext uri="{28A0092B-C50C-407E-A947-70E740481C1C}">
                  <a14:useLocalDpi xmlns:a14="http://schemas.microsoft.com/office/drawing/2010/main" val="0"/>
                </a:ext>
              </a:extLst>
            </a:blip>
            <a:srcRect/>
            <a:stretch>
              <a:fillRect/>
            </a:stretch>
          </p:blipFill>
          <p:spPr>
            <a:xfrm>
              <a:off x="8236525" y="1991189"/>
              <a:ext cx="1045484" cy="1648729"/>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35" name="FIERE ED EVENTI">
              <a:extLst>
                <a:ext uri="{FF2B5EF4-FFF2-40B4-BE49-F238E27FC236}">
                  <a16:creationId xmlns:a16="http://schemas.microsoft.com/office/drawing/2014/main" id="{7A82A5F5-E924-DDD5-54DC-EBD104D288C1}"/>
                </a:ext>
              </a:extLst>
            </p:cNvPr>
            <p:cNvSpPr txBox="1"/>
            <p:nvPr/>
          </p:nvSpPr>
          <p:spPr>
            <a:xfrm>
              <a:off x="8245838" y="2153227"/>
              <a:ext cx="1045474" cy="215019"/>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FIERE ED EVENTI</a:t>
              </a:r>
            </a:p>
          </p:txBody>
        </p:sp>
      </p:grpSp>
      <p:sp>
        <p:nvSpPr>
          <p:cNvPr id="57" name="Rettangolo con due angoli in diagonale arrotondati 56">
            <a:extLst>
              <a:ext uri="{FF2B5EF4-FFF2-40B4-BE49-F238E27FC236}">
                <a16:creationId xmlns:a16="http://schemas.microsoft.com/office/drawing/2014/main" id="{007CDFFB-D5AB-EC8E-2841-98C8587A7C3B}"/>
              </a:ext>
            </a:extLst>
          </p:cNvPr>
          <p:cNvSpPr/>
          <p:nvPr/>
        </p:nvSpPr>
        <p:spPr>
          <a:xfrm>
            <a:off x="7762046" y="2143499"/>
            <a:ext cx="2062223" cy="1160351"/>
          </a:xfrm>
          <a:prstGeom prst="round2DiagRect">
            <a:avLst/>
          </a:prstGeom>
          <a:solidFill>
            <a:srgbClr val="415364"/>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10%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fondo perduto</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58" name="Rettangolo con due angoli in diagonale arrotondati 57">
            <a:extLst>
              <a:ext uri="{FF2B5EF4-FFF2-40B4-BE49-F238E27FC236}">
                <a16:creationId xmlns:a16="http://schemas.microsoft.com/office/drawing/2014/main" id="{DD982833-4B5F-2C72-55C6-FA7553BD000B}"/>
              </a:ext>
            </a:extLst>
          </p:cNvPr>
          <p:cNvSpPr/>
          <p:nvPr/>
        </p:nvSpPr>
        <p:spPr>
          <a:xfrm>
            <a:off x="5618510" y="3374393"/>
            <a:ext cx="2063341" cy="1163021"/>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Durate elevate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Transizione Digitale ed Ecologica</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Inserimento Mercati</a:t>
            </a:r>
          </a:p>
        </p:txBody>
      </p:sp>
      <p:sp>
        <p:nvSpPr>
          <p:cNvPr id="59" name="Rettangolo con due angoli in diagonale arrotondati 58">
            <a:extLst>
              <a:ext uri="{FF2B5EF4-FFF2-40B4-BE49-F238E27FC236}">
                <a16:creationId xmlns:a16="http://schemas.microsoft.com/office/drawing/2014/main" id="{9707EEE5-8FBB-E3BA-F7E7-57B99F6C81EB}"/>
              </a:ext>
            </a:extLst>
          </p:cNvPr>
          <p:cNvSpPr/>
          <p:nvPr/>
        </p:nvSpPr>
        <p:spPr>
          <a:xfrm>
            <a:off x="5618511" y="2167161"/>
            <a:ext cx="2062223" cy="1160351"/>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200 €mln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plafond</a:t>
            </a:r>
            <a:endParaRPr kumimoji="0" lang="it-IT" sz="11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0" name="Rettangolo con due angoli in diagonale arrotondati 59">
            <a:extLst>
              <a:ext uri="{FF2B5EF4-FFF2-40B4-BE49-F238E27FC236}">
                <a16:creationId xmlns:a16="http://schemas.microsoft.com/office/drawing/2014/main" id="{C8A4864E-1D22-004A-6342-3E7A455C94CF}"/>
              </a:ext>
            </a:extLst>
          </p:cNvPr>
          <p:cNvSpPr/>
          <p:nvPr/>
        </p:nvSpPr>
        <p:spPr>
          <a:xfrm>
            <a:off x="9904587" y="2116936"/>
            <a:ext cx="2062223" cy="1160351"/>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Anticipi elevati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50%</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1" name="Rettangolo con due angoli in diagonale arrotondati 60">
            <a:extLst>
              <a:ext uri="{FF2B5EF4-FFF2-40B4-BE49-F238E27FC236}">
                <a16:creationId xmlns:a16="http://schemas.microsoft.com/office/drawing/2014/main" id="{FD499603-0950-117C-14B4-0D5150D10CE5}"/>
              </a:ext>
            </a:extLst>
          </p:cNvPr>
          <p:cNvSpPr/>
          <p:nvPr/>
        </p:nvSpPr>
        <p:spPr>
          <a:xfrm>
            <a:off x="7760362" y="3350731"/>
            <a:ext cx="2063341" cy="1163021"/>
          </a:xfrm>
          <a:prstGeom prst="round2DiagRect">
            <a:avLst/>
          </a:prstGeom>
          <a:solidFill>
            <a:srgbClr val="00539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all’</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80%</a:t>
            </a:r>
            <a:endParaRPr kumimoji="0" lang="it-IT" sz="2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Transizione Digitale ed Ecologica</a:t>
            </a:r>
            <a:endParaRPr kumimoji="0" lang="it-IT" sz="500" b="0" i="1"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2" name="Rettangolo con due angoli in diagonale arrotondati 61">
            <a:extLst>
              <a:ext uri="{FF2B5EF4-FFF2-40B4-BE49-F238E27FC236}">
                <a16:creationId xmlns:a16="http://schemas.microsoft.com/office/drawing/2014/main" id="{8C7480CF-FBF5-3F35-8A22-E6228B3812D2}"/>
              </a:ext>
            </a:extLst>
          </p:cNvPr>
          <p:cNvSpPr/>
          <p:nvPr/>
        </p:nvSpPr>
        <p:spPr>
          <a:xfrm>
            <a:off x="9905277" y="3324170"/>
            <a:ext cx="2063341" cy="1163021"/>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Aumenti</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capitale sociale e fin. soci </a:t>
            </a: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0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1€mln </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per controllate USA</a:t>
            </a:r>
            <a:endPar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900" b="0" i="1"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Transizione Digitale ed Ecologica</a:t>
            </a:r>
            <a:endParaRPr kumimoji="0" lang="it-IT" sz="800" b="0" i="1"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4" name="CasellaDiTesto 63">
            <a:extLst>
              <a:ext uri="{FF2B5EF4-FFF2-40B4-BE49-F238E27FC236}">
                <a16:creationId xmlns:a16="http://schemas.microsoft.com/office/drawing/2014/main" id="{FCAC2380-CEC3-5C47-97BA-83DD0FD7CAD0}"/>
              </a:ext>
            </a:extLst>
          </p:cNvPr>
          <p:cNvSpPr txBox="1"/>
          <p:nvPr/>
        </p:nvSpPr>
        <p:spPr>
          <a:xfrm>
            <a:off x="5540654" y="965599"/>
            <a:ext cx="6426156" cy="934480"/>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Condizioni dedicate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finanziare controllate USA, realizzare investimenti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o per lo </a:t>
            </a:r>
            <a:r>
              <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sviluppo commerciale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 loco</a:t>
            </a:r>
            <a:endParaRPr kumimoji="0" lang="it-IT" sz="16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sp>
        <p:nvSpPr>
          <p:cNvPr id="65" name="CasellaDiTesto 64">
            <a:extLst>
              <a:ext uri="{FF2B5EF4-FFF2-40B4-BE49-F238E27FC236}">
                <a16:creationId xmlns:a16="http://schemas.microsoft.com/office/drawing/2014/main" id="{16AE8DC5-0304-9AC3-8B91-C76A42974675}"/>
              </a:ext>
            </a:extLst>
          </p:cNvPr>
          <p:cNvSpPr txBox="1"/>
          <p:nvPr/>
        </p:nvSpPr>
        <p:spPr>
          <a:xfrm>
            <a:off x="231611" y="972380"/>
            <a:ext cx="5082779" cy="976525"/>
          </a:xfrm>
          <a:prstGeom prst="rect">
            <a:avLst/>
          </a:prstGeom>
          <a:solidFill>
            <a:schemeClr val="bg1">
              <a:alpha val="66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45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Finanziamenti</a:t>
            </a:r>
            <a:r>
              <a:rPr kumimoji="0" lang="it-IT" sz="2000" b="0"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 a tasso agevolato 0,3%</a:t>
            </a:r>
          </a:p>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la competitività internazionale </a:t>
            </a:r>
            <a:endParaRPr kumimoji="0" lang="it-IT" sz="1400" b="1" i="0" u="none" strike="noStrike" kern="1200" cap="none" spc="0" normalizeH="0" baseline="0" noProof="0" dirty="0">
              <a:ln>
                <a:noFill/>
              </a:ln>
              <a:solidFill>
                <a:srgbClr val="0070C0"/>
              </a:solidFill>
              <a:effectLst/>
              <a:uLnTx/>
              <a:uFillTx/>
              <a:latin typeface="Arial" panose="020B0604020202020204" pitchFamily="34" charset="0"/>
              <a:ea typeface="+mn-ea"/>
              <a:cs typeface="Arial" panose="020B0604020202020204" pitchFamily="34" charset="0"/>
            </a:endParaRPr>
          </a:p>
        </p:txBody>
      </p:sp>
      <p:pic>
        <p:nvPicPr>
          <p:cNvPr id="67" name="Elemento grafico 66" descr="Badge Segui con riempimento a tinta unita">
            <a:extLst>
              <a:ext uri="{FF2B5EF4-FFF2-40B4-BE49-F238E27FC236}">
                <a16:creationId xmlns:a16="http://schemas.microsoft.com/office/drawing/2014/main" id="{243F5C6B-41B3-1F82-8C0D-A254262829DE}"/>
              </a:ext>
            </a:extLst>
          </p:cNvPr>
          <p:cNvPicPr>
            <a:picLocks noChangeAspect="1"/>
          </p:cNvPicPr>
          <p:nvPr/>
        </p:nvPicPr>
        <p:blipFill>
          <a:blip>
            <a:extLst>
              <a:ext uri="{96DAC541-7B7A-43D3-8B79-37D633B846F1}">
                <asvg:svgBlip xmlns:asvg="http://schemas.microsoft.com/office/drawing/2016/SVG/main" r:embed="rId7"/>
              </a:ext>
            </a:extLst>
          </a:blip>
          <a:stretch>
            <a:fillRect/>
          </a:stretch>
        </p:blipFill>
        <p:spPr>
          <a:xfrm>
            <a:off x="718325" y="5922249"/>
            <a:ext cx="498903" cy="498903"/>
          </a:xfrm>
          <a:prstGeom prst="rect">
            <a:avLst/>
          </a:prstGeom>
        </p:spPr>
      </p:pic>
      <p:sp>
        <p:nvSpPr>
          <p:cNvPr id="68" name="CasellaDiTesto 67">
            <a:extLst>
              <a:ext uri="{FF2B5EF4-FFF2-40B4-BE49-F238E27FC236}">
                <a16:creationId xmlns:a16="http://schemas.microsoft.com/office/drawing/2014/main" id="{57A54661-B64C-EEF8-4117-8497CA814509}"/>
              </a:ext>
            </a:extLst>
          </p:cNvPr>
          <p:cNvSpPr txBox="1"/>
          <p:nvPr/>
        </p:nvSpPr>
        <p:spPr>
          <a:xfrm>
            <a:off x="559704" y="6555345"/>
            <a:ext cx="40876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*Risorse a valere su fondi pubblici gestiti da SIMEST per conto del MAECI</a:t>
            </a:r>
          </a:p>
        </p:txBody>
      </p:sp>
      <p:grpSp>
        <p:nvGrpSpPr>
          <p:cNvPr id="39" name="Gruppo 38">
            <a:extLst>
              <a:ext uri="{FF2B5EF4-FFF2-40B4-BE49-F238E27FC236}">
                <a16:creationId xmlns:a16="http://schemas.microsoft.com/office/drawing/2014/main" id="{6527C174-7AA4-C9CD-CFC7-2820C4BA3F44}"/>
              </a:ext>
            </a:extLst>
          </p:cNvPr>
          <p:cNvGrpSpPr/>
          <p:nvPr/>
        </p:nvGrpSpPr>
        <p:grpSpPr>
          <a:xfrm>
            <a:off x="2523540" y="2611924"/>
            <a:ext cx="1142353" cy="1646919"/>
            <a:chOff x="2719549" y="1991850"/>
            <a:chExt cx="1045475" cy="1648343"/>
          </a:xfrm>
          <a:effectLst/>
        </p:grpSpPr>
        <p:pic>
          <p:nvPicPr>
            <p:cNvPr id="40" name="Immagine 39" descr="Immagine 11">
              <a:extLst>
                <a:ext uri="{FF2B5EF4-FFF2-40B4-BE49-F238E27FC236}">
                  <a16:creationId xmlns:a16="http://schemas.microsoft.com/office/drawing/2014/main" id="{58A1F59F-3272-6334-1117-525361E5CA7C}"/>
                </a:ext>
              </a:extLst>
            </p:cNvPr>
            <p:cNvPicPr>
              <a:picLocks noChangeAspect="1"/>
            </p:cNvPicPr>
            <p:nvPr/>
          </p:nvPicPr>
          <p:blipFill>
            <a:blip r:embed="rId8" cstate="email">
              <a:extLst>
                <a:ext uri="{28A0092B-C50C-407E-A947-70E740481C1C}">
                  <a14:useLocalDpi xmlns:a14="http://schemas.microsoft.com/office/drawing/2010/main" val="0"/>
                </a:ext>
              </a:extLst>
            </a:blip>
            <a:srcRect/>
            <a:stretch>
              <a:fillRect/>
            </a:stretch>
          </p:blipFill>
          <p:spPr>
            <a:xfrm>
              <a:off x="2722314" y="1991850"/>
              <a:ext cx="1036310" cy="1648343"/>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1" name="COMPETENZE">
              <a:extLst>
                <a:ext uri="{FF2B5EF4-FFF2-40B4-BE49-F238E27FC236}">
                  <a16:creationId xmlns:a16="http://schemas.microsoft.com/office/drawing/2014/main" id="{6860170B-EFB4-CB55-9013-0816095A88AC}"/>
                </a:ext>
              </a:extLst>
            </p:cNvPr>
            <p:cNvSpPr txBox="1"/>
            <p:nvPr/>
          </p:nvSpPr>
          <p:spPr>
            <a:xfrm>
              <a:off x="2719549" y="2112194"/>
              <a:ext cx="1045475" cy="326101"/>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Inserimento mercati</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grpSp>
        <p:nvGrpSpPr>
          <p:cNvPr id="43" name="Gruppo 42">
            <a:extLst>
              <a:ext uri="{FF2B5EF4-FFF2-40B4-BE49-F238E27FC236}">
                <a16:creationId xmlns:a16="http://schemas.microsoft.com/office/drawing/2014/main" id="{522E7771-5327-BDA9-C773-0548E75D5B4D}"/>
              </a:ext>
            </a:extLst>
          </p:cNvPr>
          <p:cNvGrpSpPr/>
          <p:nvPr/>
        </p:nvGrpSpPr>
        <p:grpSpPr>
          <a:xfrm>
            <a:off x="3816243" y="2612630"/>
            <a:ext cx="1117364" cy="1673425"/>
            <a:chOff x="10057945" y="1991189"/>
            <a:chExt cx="1057807" cy="1651509"/>
          </a:xfrm>
          <a:effectLst/>
        </p:grpSpPr>
        <p:pic>
          <p:nvPicPr>
            <p:cNvPr id="44" name="tr.jpg" descr="tr.jpg">
              <a:extLst>
                <a:ext uri="{FF2B5EF4-FFF2-40B4-BE49-F238E27FC236}">
                  <a16:creationId xmlns:a16="http://schemas.microsoft.com/office/drawing/2014/main" id="{8D461ADC-8C25-9D1E-6814-7ECDBD528188}"/>
                </a:ext>
              </a:extLst>
            </p:cNvPr>
            <p:cNvPicPr>
              <a:picLocks noChangeAspect="1"/>
            </p:cNvPicPr>
            <p:nvPr/>
          </p:nvPicPr>
          <p:blipFill>
            <a:blip r:embed="rId9" cstate="email">
              <a:extLst>
                <a:ext uri="{28A0092B-C50C-407E-A947-70E740481C1C}">
                  <a14:useLocalDpi xmlns:a14="http://schemas.microsoft.com/office/drawing/2010/main" val="0"/>
                </a:ext>
              </a:extLst>
            </a:blip>
            <a:srcRect/>
            <a:stretch>
              <a:fillRect/>
            </a:stretch>
          </p:blipFill>
          <p:spPr>
            <a:xfrm>
              <a:off x="10057945" y="1991189"/>
              <a:ext cx="1045484" cy="1651509"/>
            </a:xfrm>
            <a:prstGeom prst="roundRect">
              <a:avLst/>
            </a:prstGeom>
            <a:ln w="12700">
              <a:miter lim="400000"/>
            </a:ln>
            <a:effectLst>
              <a:reflection stA="50000" endPos="40000" dir="5400000" sy="-100000" algn="bl" rotWithShape="0"/>
            </a:effectLst>
          </p:spPr>
        </p:pic>
        <p:sp>
          <p:nvSpPr>
            <p:cNvPr id="45" name="E-COMMERCE">
              <a:extLst>
                <a:ext uri="{FF2B5EF4-FFF2-40B4-BE49-F238E27FC236}">
                  <a16:creationId xmlns:a16="http://schemas.microsoft.com/office/drawing/2014/main" id="{E7D9D18F-87A9-2227-E64A-9502C064420A}"/>
                </a:ext>
              </a:extLst>
            </p:cNvPr>
            <p:cNvSpPr txBox="1"/>
            <p:nvPr/>
          </p:nvSpPr>
          <p:spPr>
            <a:xfrm>
              <a:off x="10070277" y="2116948"/>
              <a:ext cx="1045475" cy="238100"/>
            </a:xfrm>
            <a:prstGeom prst="round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E-COMMERCE</a:t>
              </a:r>
            </a:p>
          </p:txBody>
        </p:sp>
      </p:grpSp>
      <p:grpSp>
        <p:nvGrpSpPr>
          <p:cNvPr id="46" name="Gruppo 45">
            <a:extLst>
              <a:ext uri="{FF2B5EF4-FFF2-40B4-BE49-F238E27FC236}">
                <a16:creationId xmlns:a16="http://schemas.microsoft.com/office/drawing/2014/main" id="{A79F395F-35E1-1CE0-4F45-DE190019F92A}"/>
              </a:ext>
            </a:extLst>
          </p:cNvPr>
          <p:cNvGrpSpPr/>
          <p:nvPr/>
        </p:nvGrpSpPr>
        <p:grpSpPr>
          <a:xfrm>
            <a:off x="1233111" y="2631002"/>
            <a:ext cx="1142362" cy="1655053"/>
            <a:chOff x="876230" y="1996824"/>
            <a:chExt cx="1045484" cy="1656484"/>
          </a:xfrm>
          <a:effectLst/>
        </p:grpSpPr>
        <p:pic>
          <p:nvPicPr>
            <p:cNvPr id="47" name="shutterstock_1785478235.jpg" descr="shutterstock_1785478235.jpg">
              <a:extLst>
                <a:ext uri="{FF2B5EF4-FFF2-40B4-BE49-F238E27FC236}">
                  <a16:creationId xmlns:a16="http://schemas.microsoft.com/office/drawing/2014/main" id="{C72431D0-DE63-34C2-CB35-15452E30C91F}"/>
                </a:ext>
              </a:extLst>
            </p:cNvPr>
            <p:cNvPicPr>
              <a:picLocks noChangeAspect="1"/>
            </p:cNvPicPr>
            <p:nvPr/>
          </p:nvPicPr>
          <p:blipFill>
            <a:blip r:embed="rId10" cstate="email">
              <a:extLst>
                <a:ext uri="{28A0092B-C50C-407E-A947-70E740481C1C}">
                  <a14:useLocalDpi xmlns:a14="http://schemas.microsoft.com/office/drawing/2010/main" val="0"/>
                </a:ext>
              </a:extLst>
            </a:blip>
            <a:srcRect/>
            <a:stretch>
              <a:fillRect/>
            </a:stretch>
          </p:blipFill>
          <p:spPr>
            <a:xfrm>
              <a:off x="876230" y="1996824"/>
              <a:ext cx="1045484" cy="1656484"/>
            </a:xfrm>
            <a:prstGeom prst="roundRect">
              <a:avLst>
                <a:gd name="adj" fmla="val 8594"/>
              </a:avLst>
            </a:prstGeom>
            <a:solidFill>
              <a:srgbClr val="FFFFFF">
                <a:shade val="85000"/>
              </a:srgbClr>
            </a:solidFill>
            <a:ln>
              <a:noFill/>
            </a:ln>
            <a:effectLst>
              <a:outerShdw blurRad="50800" dist="38100" dir="2700000" algn="tl" rotWithShape="0">
                <a:prstClr val="black">
                  <a:alpha val="40000"/>
                </a:prstClr>
              </a:outerShdw>
              <a:reflection blurRad="12700" stA="38000" endPos="28000" dist="5000" dir="5400000" sy="-100000" algn="bl" rotWithShape="0"/>
            </a:effectLst>
          </p:spPr>
        </p:pic>
        <p:sp>
          <p:nvSpPr>
            <p:cNvPr id="48" name="COMPETENZE">
              <a:extLst>
                <a:ext uri="{FF2B5EF4-FFF2-40B4-BE49-F238E27FC236}">
                  <a16:creationId xmlns:a16="http://schemas.microsoft.com/office/drawing/2014/main" id="{E47805E3-15C7-FF4F-C57A-9B8D12EF4A0F}"/>
                </a:ext>
              </a:extLst>
            </p:cNvPr>
            <p:cNvSpPr txBox="1"/>
            <p:nvPr/>
          </p:nvSpPr>
          <p:spPr>
            <a:xfrm>
              <a:off x="876239" y="2117779"/>
              <a:ext cx="1045475" cy="436997"/>
            </a:xfrm>
            <a:prstGeom prst="rect">
              <a:avLst/>
            </a:prstGeom>
            <a:ln w="12700">
              <a:miter lim="400000"/>
            </a:ln>
            <a:effectLst>
              <a:outerShdw blurRad="101600" dist="25400" dir="5400000" rotWithShape="0">
                <a:srgbClr val="000000">
                  <a:alpha val="75000"/>
                </a:srgbClr>
              </a:outerShdw>
            </a:effectLst>
            <a:extLst>
              <a:ext uri="{C572A759-6A51-4108-AA02-DFA0A04FC94B}">
                <ma14:wrappingTextBoxFlag xmlns="" xmlns:m="http://schemas.openxmlformats.org/officeDocument/2006/math" xmlns:a14="http://schemas.microsoft.com/office/drawing/2010/main" xmlns:ma14="http://schemas.microsoft.com/office/mac/drawingml/2011/main" val="1"/>
              </a:ext>
            </a:extLst>
          </p:spPr>
          <p:txBody>
            <a:bodyPr wrap="square" lIns="51606" tIns="51606" rIns="51606" bIns="51606" anchor="ctr">
              <a:spAutoFit/>
            </a:bodyPr>
            <a:lstStyle>
              <a:lvl1pPr algn="ctr" defTabSz="2348088">
                <a:lnSpc>
                  <a:spcPct val="90000"/>
                </a:lnSpc>
                <a:defRPr sz="2400" cap="all" spc="360">
                  <a:solidFill>
                    <a:srgbClr val="FFFFFF"/>
                  </a:solidFill>
                  <a:latin typeface="Avenir Heavy"/>
                  <a:ea typeface="Avenir Heavy"/>
                  <a:cs typeface="Avenir Heavy"/>
                  <a:sym typeface="Avenir Heavy"/>
                </a:defRPr>
              </a:lvl1pPr>
            </a:lstStyle>
            <a:p>
              <a:pPr marL="0" marR="0" lvl="0" indent="0" algn="ctr" defTabSz="838502" rtl="0" eaLnBrk="1" fontAlgn="auto" latinLnBrk="0" hangingPunct="0">
                <a:lnSpc>
                  <a:spcPct val="90000"/>
                </a:lnSpc>
                <a:spcBef>
                  <a:spcPts val="0"/>
                </a:spcBef>
                <a:spcAft>
                  <a:spcPts val="0"/>
                </a:spcAft>
                <a:buClrTx/>
                <a:buSzTx/>
                <a:buFontTx/>
                <a:buNone/>
                <a:tabLst/>
                <a:defRPr/>
              </a:pPr>
              <a:r>
                <a:rPr kumimoji="0" lang="it-IT"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rPr>
                <a:t>Transizione digitale o ecologica</a:t>
              </a:r>
              <a:endParaRPr kumimoji="0" sz="800" b="1" i="0" u="none" strike="noStrike" kern="0" cap="all"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Avenir Heavy"/>
              </a:endParaRPr>
            </a:p>
          </p:txBody>
        </p:sp>
      </p:grpSp>
      <p:sp>
        <p:nvSpPr>
          <p:cNvPr id="3" name="Triangolo isoscele 2">
            <a:extLst>
              <a:ext uri="{FF2B5EF4-FFF2-40B4-BE49-F238E27FC236}">
                <a16:creationId xmlns:a16="http://schemas.microsoft.com/office/drawing/2014/main" id="{DDDB5D8C-E6A5-314D-C8EA-10FDF87BA07A}"/>
              </a:ext>
            </a:extLst>
          </p:cNvPr>
          <p:cNvSpPr/>
          <p:nvPr/>
        </p:nvSpPr>
        <p:spPr>
          <a:xfrm rot="5400000">
            <a:off x="4545407" y="3268833"/>
            <a:ext cx="1443711" cy="129896"/>
          </a:xfrm>
          <a:prstGeom prst="triangle">
            <a:avLst/>
          </a:prstGeom>
          <a:solidFill>
            <a:schemeClr val="accent1">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Tree>
    <p:extLst>
      <p:ext uri="{BB962C8B-B14F-4D97-AF65-F5344CB8AC3E}">
        <p14:creationId xmlns:p14="http://schemas.microsoft.com/office/powerpoint/2010/main" val="380400585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E91A5322-6B49-41ED-473C-492F7F4EEE91}"/>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4</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cs typeface="Arial" panose="020B0604020202020204" pitchFamily="34" charset="0"/>
            </a:endParaRPr>
          </a:p>
        </p:txBody>
      </p:sp>
      <p:pic>
        <p:nvPicPr>
          <p:cNvPr id="5" name="Immagine 4" descr="Immagine che contiene montagna, aria aperta, natura, cielo&#10;&#10;Descrizione generata automaticamente">
            <a:extLst>
              <a:ext uri="{FF2B5EF4-FFF2-40B4-BE49-F238E27FC236}">
                <a16:creationId xmlns:a16="http://schemas.microsoft.com/office/drawing/2014/main" id="{F20314DD-45C5-AAEE-B310-3DA85758D38F}"/>
              </a:ext>
            </a:extLst>
          </p:cNvPr>
          <p:cNvPicPr>
            <a:picLocks noChangeAspect="1"/>
          </p:cNvPicPr>
          <p:nvPr/>
        </p:nvPicPr>
        <p:blipFill>
          <a:blip r:embed="rId2" cstate="email">
            <a:extLst>
              <a:ext uri="{28A0092B-C50C-407E-A947-70E740481C1C}">
                <a14:useLocalDpi xmlns:a14="http://schemas.microsoft.com/office/drawing/2010/main" val="0"/>
              </a:ext>
            </a:extLst>
          </a:blip>
          <a:stretch>
            <a:fillRect/>
          </a:stretch>
        </p:blipFill>
        <p:spPr>
          <a:xfrm>
            <a:off x="-31324" y="-37459"/>
            <a:ext cx="12233155" cy="6899552"/>
          </a:xfrm>
          <a:prstGeom prst="rect">
            <a:avLst/>
          </a:prstGeom>
        </p:spPr>
      </p:pic>
      <p:sp>
        <p:nvSpPr>
          <p:cNvPr id="6" name="Rettangolo 5">
            <a:extLst>
              <a:ext uri="{FF2B5EF4-FFF2-40B4-BE49-F238E27FC236}">
                <a16:creationId xmlns:a16="http://schemas.microsoft.com/office/drawing/2014/main" id="{25C39850-90BF-182E-06C2-8A6A6431297A}"/>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AFAAC31E-C7EE-6125-DB60-E5E8A4B346F9}"/>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8FE6239E-8C08-BCE6-9E66-141F28944687}"/>
              </a:ext>
            </a:extLst>
          </p:cNvPr>
          <p:cNvSpPr/>
          <p:nvPr/>
        </p:nvSpPr>
        <p:spPr>
          <a:xfrm>
            <a:off x="462" y="335135"/>
            <a:ext cx="12201370"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B5046FB3-1A7C-CFE7-2970-0474DC70BB8E}"/>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Finanziamenti agevolati – Focus «Misura Africa»</a:t>
            </a:r>
          </a:p>
        </p:txBody>
      </p:sp>
      <p:sp>
        <p:nvSpPr>
          <p:cNvPr id="10" name="CasellaDiTesto 9">
            <a:extLst>
              <a:ext uri="{FF2B5EF4-FFF2-40B4-BE49-F238E27FC236}">
                <a16:creationId xmlns:a16="http://schemas.microsoft.com/office/drawing/2014/main" id="{2DBE0C4C-0D3A-B92E-B772-EE7432E28208}"/>
              </a:ext>
            </a:extLst>
          </p:cNvPr>
          <p:cNvSpPr txBox="1"/>
          <p:nvPr/>
        </p:nvSpPr>
        <p:spPr>
          <a:xfrm>
            <a:off x="1140597" y="2307169"/>
            <a:ext cx="5322199"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10% di Cofinanziamento a fondo perduto, 20% per il Sud, start up e PMI innovative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Sub-riserva per imprese giovanili, femminili, start up/PMI innovative</a:t>
            </a:r>
          </a:p>
        </p:txBody>
      </p:sp>
      <p:sp>
        <p:nvSpPr>
          <p:cNvPr id="11" name="Rettangolo con angoli arrotondati 10">
            <a:extLst>
              <a:ext uri="{FF2B5EF4-FFF2-40B4-BE49-F238E27FC236}">
                <a16:creationId xmlns:a16="http://schemas.microsoft.com/office/drawing/2014/main" id="{1296CD1F-58EA-AF5B-B493-6AC242714B4B}"/>
              </a:ext>
            </a:extLst>
          </p:cNvPr>
          <p:cNvSpPr/>
          <p:nvPr/>
        </p:nvSpPr>
        <p:spPr>
          <a:xfrm>
            <a:off x="558098" y="1433418"/>
            <a:ext cx="6121877" cy="2636974"/>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D71F68C0-17C3-0E6E-BDDF-11B2ABE2CE07}"/>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CF0D9FA5-1446-2C8E-7632-2610DB9CF0BE}"/>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93D35D6-2555-F9FB-5239-3863818EFDDD}"/>
              </a:ext>
            </a:extLst>
          </p:cNvPr>
          <p:cNvSpPr txBox="1"/>
          <p:nvPr/>
        </p:nvSpPr>
        <p:spPr>
          <a:xfrm>
            <a:off x="900596" y="1728977"/>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al nuovo strumento lanciato a luglio 2024: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556EB981-E17A-326F-EEDF-9172D92CA027}"/>
              </a:ext>
            </a:extLst>
          </p:cNvPr>
          <p:cNvSpPr/>
          <p:nvPr/>
        </p:nvSpPr>
        <p:spPr>
          <a:xfrm>
            <a:off x="575674" y="4458237"/>
            <a:ext cx="11308808" cy="1635949"/>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EC6BE964-2EA8-70D7-A31F-4A9F097981BD}"/>
              </a:ext>
            </a:extLst>
          </p:cNvPr>
          <p:cNvSpPr/>
          <p:nvPr/>
        </p:nvSpPr>
        <p:spPr>
          <a:xfrm>
            <a:off x="1312812" y="423302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IMPRESE BENEFICIARIE</a:t>
            </a:r>
          </a:p>
        </p:txBody>
      </p:sp>
      <p:pic>
        <p:nvPicPr>
          <p:cNvPr id="22" name="Immagine 21">
            <a:extLst>
              <a:ext uri="{FF2B5EF4-FFF2-40B4-BE49-F238E27FC236}">
                <a16:creationId xmlns:a16="http://schemas.microsoft.com/office/drawing/2014/main" id="{83B6565B-C780-C417-828D-A9A8F1745943}"/>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17516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59503083-9F8E-EDA5-F667-011199625870}"/>
              </a:ext>
            </a:extLst>
          </p:cNvPr>
          <p:cNvSpPr txBox="1">
            <a:spLocks noChangeArrowheads="1"/>
          </p:cNvSpPr>
          <p:nvPr/>
        </p:nvSpPr>
        <p:spPr bwMode="auto">
          <a:xfrm>
            <a:off x="4012651" y="4891233"/>
            <a:ext cx="3970265"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export, import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(anche di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materie prime strategiche</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presenza in Africa</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filiera</a:t>
            </a:r>
          </a:p>
        </p:txBody>
      </p:sp>
      <p:sp>
        <p:nvSpPr>
          <p:cNvPr id="26" name="CasellaDiTesto 32">
            <a:extLst>
              <a:ext uri="{FF2B5EF4-FFF2-40B4-BE49-F238E27FC236}">
                <a16:creationId xmlns:a16="http://schemas.microsoft.com/office/drawing/2014/main" id="{7BBC701E-DEE3-89C7-8AD9-62DAB57422C9}"/>
              </a:ext>
            </a:extLst>
          </p:cNvPr>
          <p:cNvSpPr txBox="1">
            <a:spLocks noChangeArrowheads="1"/>
          </p:cNvSpPr>
          <p:nvPr/>
        </p:nvSpPr>
        <p:spPr bwMode="auto">
          <a:xfrm>
            <a:off x="7932420" y="4870869"/>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cs typeface="Arial" panose="020B0604020202020204" pitchFamily="34" charset="0"/>
              </a:rPr>
              <a:t>che </a:t>
            </a:r>
            <a:r>
              <a:rPr kumimoji="0" lang="it-IT" altLang="it-IT" sz="1400" b="0" i="0" u="none" strike="noStrike" kern="1200" cap="none" spc="0" normalizeH="0" baseline="0" noProof="0">
                <a:ln>
                  <a:noFill/>
                </a:ln>
                <a:solidFill>
                  <a:srgbClr val="415364"/>
                </a:solidFill>
                <a:effectLst/>
                <a:uLnTx/>
                <a:uFillTx/>
                <a:cs typeface="Arial" panose="020B0604020202020204" pitchFamily="34" charset="0"/>
              </a:rPr>
              <a:t>richiedono finanziamenti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con focus Africa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cs typeface="Arial" panose="020B0604020202020204" pitchFamily="34" charset="0"/>
              </a:rPr>
              <a:t> Manager</a:t>
            </a:r>
          </a:p>
        </p:txBody>
      </p:sp>
      <p:sp>
        <p:nvSpPr>
          <p:cNvPr id="27" name="Rettangolo 26">
            <a:extLst>
              <a:ext uri="{FF2B5EF4-FFF2-40B4-BE49-F238E27FC236}">
                <a16:creationId xmlns:a16="http://schemas.microsoft.com/office/drawing/2014/main" id="{63EDFF87-CD37-D05D-E268-CBEBFFD98DA1}"/>
              </a:ext>
            </a:extLst>
          </p:cNvPr>
          <p:cNvSpPr/>
          <p:nvPr/>
        </p:nvSpPr>
        <p:spPr>
          <a:xfrm>
            <a:off x="7195273" y="1652411"/>
            <a:ext cx="4689209" cy="2415112"/>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42" name="Rettangolo 41">
            <a:extLst>
              <a:ext uri="{FF2B5EF4-FFF2-40B4-BE49-F238E27FC236}">
                <a16:creationId xmlns:a16="http://schemas.microsoft.com/office/drawing/2014/main" id="{2B5D94AA-8A00-F1D7-DDD1-2E30B8ED1F44}"/>
              </a:ext>
            </a:extLst>
          </p:cNvPr>
          <p:cNvSpPr/>
          <p:nvPr/>
        </p:nvSpPr>
        <p:spPr>
          <a:xfrm>
            <a:off x="7430232" y="2036788"/>
            <a:ext cx="4219289" cy="515726"/>
          </a:xfrm>
          <a:prstGeom prst="rect">
            <a:avLst/>
          </a:prstGeom>
          <a:noFill/>
          <a:ln>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49" name="Rettangolo 48">
            <a:extLst>
              <a:ext uri="{FF2B5EF4-FFF2-40B4-BE49-F238E27FC236}">
                <a16:creationId xmlns:a16="http://schemas.microsoft.com/office/drawing/2014/main" id="{3377D4D0-A72C-1C1C-36C9-CC7B631292FE}"/>
              </a:ext>
            </a:extLst>
          </p:cNvPr>
          <p:cNvSpPr/>
          <p:nvPr/>
        </p:nvSpPr>
        <p:spPr>
          <a:xfrm>
            <a:off x="7180759" y="1709337"/>
            <a:ext cx="4775080" cy="801271"/>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FORMAZIONE PERSONALE AFRICANO</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Incluse strutture dedicate e viaggi, soggiorni, ingresso e regolarizzazione, instaurazione di contratti di lavoro del personale formato</a:t>
            </a:r>
          </a:p>
        </p:txBody>
      </p:sp>
      <p:sp>
        <p:nvSpPr>
          <p:cNvPr id="50" name="Rettangolo 49">
            <a:extLst>
              <a:ext uri="{FF2B5EF4-FFF2-40B4-BE49-F238E27FC236}">
                <a16:creationId xmlns:a16="http://schemas.microsoft.com/office/drawing/2014/main" id="{3A3BFC1C-ABDE-2352-F867-AAB9D15B5533}"/>
              </a:ext>
            </a:extLst>
          </p:cNvPr>
          <p:cNvSpPr/>
          <p:nvPr/>
        </p:nvSpPr>
        <p:spPr>
          <a:xfrm>
            <a:off x="7281145" y="2716924"/>
            <a:ext cx="4689208" cy="607236"/>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INNOVAZIONE E TRASFERIMENTO KNOW-HOW</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Investimenti produttivi e commerciali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in Italia e in Africa </a:t>
            </a:r>
            <a:r>
              <a:rPr kumimoji="0" lang="it-IT" sz="1100" b="0"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 finanziamenti alle società controllate</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51" name="Rettangolo 50">
            <a:extLst>
              <a:ext uri="{FF2B5EF4-FFF2-40B4-BE49-F238E27FC236}">
                <a16:creationId xmlns:a16="http://schemas.microsoft.com/office/drawing/2014/main" id="{60E525C1-EAE6-DAFB-3CB7-63272AE297D1}"/>
              </a:ext>
            </a:extLst>
          </p:cNvPr>
          <p:cNvSpPr/>
          <p:nvPr/>
        </p:nvSpPr>
        <p:spPr>
          <a:xfrm>
            <a:off x="7391513" y="3465694"/>
            <a:ext cx="4375347" cy="607237"/>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COMPETITIVITÀ</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Sostenibilità e digitalizzazione, consulenze specialistiche, </a:t>
            </a:r>
            <a:r>
              <a:rPr kumimoji="0" lang="it-IT" sz="1100" b="0" i="0" u="none" strike="noStrike" kern="0" cap="none" spc="0" normalizeH="0" baseline="0" noProof="0" dirty="0" err="1">
                <a:ln>
                  <a:noFill/>
                </a:ln>
                <a:solidFill>
                  <a:srgbClr val="415364"/>
                </a:solidFill>
                <a:effectLst/>
                <a:uLnTx/>
                <a:uFillTx/>
                <a:latin typeface="Arial" panose="020B0604020202020204" pitchFamily="34" charset="0"/>
                <a:cs typeface="Arial" panose="020B0604020202020204" pitchFamily="34" charset="0"/>
              </a:rPr>
              <a:t>advisory</a:t>
            </a: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 e certificazioni, scouting e matchmaking, fiere</a:t>
            </a:r>
            <a:r>
              <a:rPr lang="it-IT" sz="1100" kern="0" dirty="0">
                <a:solidFill>
                  <a:srgbClr val="415364"/>
                </a:solidFill>
                <a:latin typeface="Arial" panose="020B0604020202020204" pitchFamily="34" charset="0"/>
                <a:cs typeface="Arial" panose="020B0604020202020204" pitchFamily="34" charset="0"/>
              </a:rPr>
              <a:t> </a:t>
            </a:r>
            <a:r>
              <a:rPr kumimoji="0" lang="it-IT" sz="1100" b="0"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con focus Africa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p:txBody>
      </p:sp>
      <p:sp>
        <p:nvSpPr>
          <p:cNvPr id="52" name="Rettangolo 51">
            <a:extLst>
              <a:ext uri="{FF2B5EF4-FFF2-40B4-BE49-F238E27FC236}">
                <a16:creationId xmlns:a16="http://schemas.microsoft.com/office/drawing/2014/main" id="{B2E56AF4-973F-4DF9-87E2-BF36D63744B2}"/>
              </a:ext>
            </a:extLst>
          </p:cNvPr>
          <p:cNvSpPr/>
          <p:nvPr/>
        </p:nvSpPr>
        <p:spPr>
          <a:xfrm>
            <a:off x="8383110" y="1303778"/>
            <a:ext cx="2392155" cy="27524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PER FINANZIARE</a:t>
            </a:r>
          </a:p>
        </p:txBody>
      </p:sp>
      <p:sp>
        <p:nvSpPr>
          <p:cNvPr id="2" name="CasellaDiTesto 32">
            <a:extLst>
              <a:ext uri="{FF2B5EF4-FFF2-40B4-BE49-F238E27FC236}">
                <a16:creationId xmlns:a16="http://schemas.microsoft.com/office/drawing/2014/main" id="{BA38C88D-C7C4-EAF9-6991-3953A9B49E57}"/>
              </a:ext>
            </a:extLst>
          </p:cNvPr>
          <p:cNvSpPr txBox="1">
            <a:spLocks noChangeArrowheads="1"/>
          </p:cNvSpPr>
          <p:nvPr/>
        </p:nvSpPr>
        <p:spPr bwMode="auto">
          <a:xfrm>
            <a:off x="673577" y="5002818"/>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cs typeface="Arial" panose="020B0604020202020204" pitchFamily="34" charset="0"/>
              </a:rPr>
              <a:t>anche non esportatici che intendono investire in loco</a:t>
            </a:r>
          </a:p>
        </p:txBody>
      </p:sp>
      <p:sp>
        <p:nvSpPr>
          <p:cNvPr id="15" name="Segnaposto numero diapositiva 3">
            <a:extLst>
              <a:ext uri="{FF2B5EF4-FFF2-40B4-BE49-F238E27FC236}">
                <a16:creationId xmlns:a16="http://schemas.microsoft.com/office/drawing/2014/main" id="{AEB325A9-E98F-1815-BC42-267FF057BC6B}"/>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4</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Tree>
    <p:extLst>
      <p:ext uri="{BB962C8B-B14F-4D97-AF65-F5344CB8AC3E}">
        <p14:creationId xmlns:p14="http://schemas.microsoft.com/office/powerpoint/2010/main" val="276976693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tangolo 22"/>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p:cNvSpPr>
            <a:spLocks noGrp="1"/>
          </p:cNvSpPr>
          <p:nvPr>
            <p:ph type="body" idx="13"/>
          </p:nvPr>
        </p:nvSpPr>
        <p:spPr>
          <a:xfrm>
            <a:off x="534494" y="325974"/>
            <a:ext cx="11603468" cy="383116"/>
          </a:xfrm>
        </p:spPr>
        <p:txBody>
          <a:bodyPr/>
          <a:lstStyle/>
          <a:p>
            <a:r>
              <a:rPr lang="it-IT" dirty="0"/>
              <a:t>Sostegno al rafforzamento delle imprese italiane con interessi in Africa </a:t>
            </a:r>
            <a:r>
              <a:rPr lang="it-IT" dirty="0">
                <a:solidFill>
                  <a:schemeClr val="accent2"/>
                </a:solidFill>
              </a:rPr>
              <a:t>(«Potenziamento mercati africani»</a:t>
            </a:r>
            <a:r>
              <a:rPr lang="it-IT" dirty="0"/>
              <a:t>) </a:t>
            </a:r>
          </a:p>
        </p:txBody>
      </p:sp>
      <p:sp>
        <p:nvSpPr>
          <p:cNvPr id="65" name="Segnaposto testo 25">
            <a:extLst>
              <a:ext uri="{FF2B5EF4-FFF2-40B4-BE49-F238E27FC236}">
                <a16:creationId xmlns:a16="http://schemas.microsoft.com/office/drawing/2014/main" id="{6B995381-B17B-4631-89F9-93B28697404F}"/>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commerciali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nel mercato africano </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63480" y="1121102"/>
            <a:ext cx="597824" cy="597824"/>
          </a:xfrm>
          <a:prstGeom prst="rect">
            <a:avLst/>
          </a:prstGeom>
        </p:spPr>
      </p:pic>
      <p:sp>
        <p:nvSpPr>
          <p:cNvPr id="6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255947" y="1880080"/>
            <a:ext cx="5364033"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a:t>
            </a:r>
            <a:r>
              <a:rPr kumimoji="0" lang="it-IT" altLang="it-IT" sz="1133" b="1" i="0" u="none" strike="noStrike" kern="1200" cap="none" spc="0" normalizeH="0" baseline="0" noProof="0" dirty="0">
                <a:ln>
                  <a:noFill/>
                </a:ln>
                <a:solidFill>
                  <a:srgbClr val="797979"/>
                </a:solidFill>
                <a:effectLst/>
                <a:uLnTx/>
                <a:uFillTx/>
                <a:latin typeface="Arial"/>
              </a:rPr>
              <a:t>italiane esportatrici </a:t>
            </a:r>
            <a:r>
              <a:rPr kumimoji="0" lang="it-IT" altLang="it-IT" sz="1133" b="0" i="0" u="none" strike="noStrike" kern="1200" cap="none" spc="0" normalizeH="0" baseline="0" noProof="0" dirty="0">
                <a:ln>
                  <a:noFill/>
                </a:ln>
                <a:solidFill>
                  <a:srgbClr val="797979"/>
                </a:solidFill>
                <a:effectLst/>
                <a:uLnTx/>
                <a:uFillTx/>
                <a:latin typeface="Arial"/>
              </a:rPr>
              <a:t>(con un fatturato estero </a:t>
            </a:r>
            <a:r>
              <a:rPr lang="it-IT" altLang="it-IT" sz="1200" dirty="0">
                <a:solidFill>
                  <a:srgbClr val="797979"/>
                </a:solidFill>
                <a:latin typeface="Arial" panose="020B0604020202020204" pitchFamily="34" charset="0"/>
              </a:rPr>
              <a:t>≥</a:t>
            </a:r>
            <a:r>
              <a:rPr kumimoji="0" lang="it-IT" altLang="it-IT" sz="1133" b="0" i="0" u="none" strike="noStrike" kern="1200" cap="none" spc="0" normalizeH="0" baseline="0" noProof="0" dirty="0">
                <a:ln>
                  <a:noFill/>
                </a:ln>
                <a:solidFill>
                  <a:srgbClr val="797979"/>
                </a:solidFill>
                <a:effectLst/>
                <a:uLnTx/>
                <a:uFillTx/>
                <a:latin typeface="Arial"/>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rPr>
              <a:t>esportazioni o importazioni </a:t>
            </a:r>
            <a:r>
              <a:rPr kumimoji="0" lang="it-IT" sz="1133" b="0" i="0" u="none" strike="noStrike" kern="1200" cap="none" spc="0" normalizeH="0" baseline="0" noProof="0" dirty="0">
                <a:ln>
                  <a:noFill/>
                </a:ln>
                <a:solidFill>
                  <a:srgbClr val="797979"/>
                </a:solidFill>
                <a:effectLst/>
                <a:uLnTx/>
                <a:uFillTx/>
                <a:latin typeface="Arial"/>
              </a:rPr>
              <a:t>da/verso Africa </a:t>
            </a:r>
            <a:r>
              <a:rPr lang="it-IT" altLang="it-IT" sz="1200" dirty="0">
                <a:solidFill>
                  <a:srgbClr val="797979"/>
                </a:solidFill>
                <a:latin typeface="Arial" panose="020B0604020202020204" pitchFamily="34" charset="0"/>
              </a:rPr>
              <a:t>≥</a:t>
            </a:r>
            <a:r>
              <a:rPr kumimoji="0" lang="it-IT" sz="1133" b="0" i="0" u="none" strike="noStrike" kern="1200" cap="none" spc="0" normalizeH="0" baseline="0" noProof="0" dirty="0">
                <a:ln>
                  <a:noFill/>
                </a:ln>
                <a:solidFill>
                  <a:srgbClr val="797979"/>
                </a:solidFill>
                <a:effectLst/>
                <a:uLnTx/>
                <a:uFillTx/>
                <a:latin typeface="Arial"/>
              </a:rPr>
              <a:t>2%</a:t>
            </a:r>
            <a:r>
              <a:rPr kumimoji="0" lang="it-IT" sz="1133" b="0" i="0" u="none" strike="noStrike" kern="1200" cap="none" spc="0" normalizeH="0" baseline="30000" noProof="0" dirty="0">
                <a:ln>
                  <a:noFill/>
                </a:ln>
                <a:solidFill>
                  <a:srgbClr val="797979"/>
                </a:solidFill>
                <a:effectLst/>
                <a:uLnTx/>
                <a:uFillTx/>
                <a:latin typeface="Arial"/>
              </a:rPr>
              <a:t>1</a:t>
            </a:r>
            <a:r>
              <a:rPr kumimoji="0" lang="it-IT" sz="1133" b="0" i="0" u="none" strike="noStrike" kern="1200" cap="none" spc="0" normalizeH="0" baseline="0" noProof="0" dirty="0">
                <a:ln>
                  <a:noFill/>
                </a:ln>
                <a:solidFill>
                  <a:srgbClr val="797979"/>
                </a:solidFill>
                <a:effectLst/>
                <a:uLnTx/>
                <a:uFillTx/>
                <a:latin typeface="Arial"/>
              </a:rPr>
              <a:t> o (ii) </a:t>
            </a:r>
            <a:r>
              <a:rPr kumimoji="0" lang="it-IT" sz="1133" b="1" i="0" u="none" strike="noStrike" kern="1200" cap="none" spc="0" normalizeH="0" baseline="0" noProof="0" dirty="0">
                <a:ln>
                  <a:noFill/>
                </a:ln>
                <a:solidFill>
                  <a:srgbClr val="797979"/>
                </a:solidFill>
                <a:effectLst/>
                <a:uLnTx/>
                <a:uFillTx/>
                <a:latin typeface="Arial"/>
              </a:rPr>
              <a:t>presenza in Africa</a:t>
            </a:r>
            <a:r>
              <a:rPr kumimoji="0" lang="it-IT" sz="1133" b="0" i="0" u="none" strike="noStrike" kern="1200" cap="none" spc="0" normalizeH="0" baseline="30000" noProof="0" dirty="0">
                <a:ln>
                  <a:noFill/>
                </a:ln>
                <a:solidFill>
                  <a:srgbClr val="797979"/>
                </a:solidFill>
                <a:effectLst/>
                <a:uLnTx/>
                <a:uFillTx/>
                <a:latin typeface="Arial"/>
              </a:rPr>
              <a:t>2</a:t>
            </a:r>
            <a:r>
              <a:rPr kumimoji="0" lang="it-IT" sz="1133" b="1" i="0" u="none" strike="noStrike" kern="1200" cap="none" spc="0" normalizeH="0" baseline="0" noProof="0" dirty="0">
                <a:ln>
                  <a:noFill/>
                </a:ln>
                <a:solidFill>
                  <a:srgbClr val="797979"/>
                </a:solidFill>
                <a:effectLst/>
                <a:uLnTx/>
                <a:uFillTx/>
                <a:latin typeface="Arial"/>
              </a:rPr>
              <a:t>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italiane con fatturato realizzato del</a:t>
            </a:r>
            <a:r>
              <a:rPr kumimoji="0" lang="it-IT" altLang="it-IT" sz="1133" b="1" i="0" u="none" strike="noStrike" kern="1200" cap="none" spc="0" normalizeH="0" baseline="0" noProof="0" dirty="0">
                <a:ln>
                  <a:noFill/>
                </a:ln>
                <a:solidFill>
                  <a:srgbClr val="797979"/>
                </a:solidFill>
                <a:effectLst/>
                <a:uLnTx/>
                <a:uFillTx/>
                <a:latin typeface="Arial"/>
              </a:rPr>
              <a:t> </a:t>
            </a:r>
            <a:r>
              <a:rPr lang="it-IT" altLang="it-IT" sz="1200" dirty="0">
                <a:solidFill>
                  <a:srgbClr val="797979"/>
                </a:solidFill>
                <a:latin typeface="Arial" panose="020B0604020202020204" pitchFamily="34" charset="0"/>
              </a:rPr>
              <a:t>≥</a:t>
            </a:r>
            <a:r>
              <a:rPr kumimoji="0" lang="it-IT" altLang="it-IT" sz="1133" b="1" i="0" u="none" strike="noStrike" kern="1200" cap="none" spc="0" normalizeH="0" baseline="0" noProof="0" dirty="0">
                <a:ln>
                  <a:noFill/>
                </a:ln>
                <a:solidFill>
                  <a:srgbClr val="797979"/>
                </a:solidFill>
                <a:effectLst/>
                <a:uLnTx/>
                <a:uFillTx/>
                <a:latin typeface="Arial"/>
              </a:rPr>
              <a:t>10% verso le imprese di cui sopra,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lang="it-IT" sz="1133" dirty="0">
                <a:solidFill>
                  <a:srgbClr val="797979"/>
                </a:solidFill>
                <a:latin typeface="Arial"/>
              </a:rPr>
              <a:t>Imprese, </a:t>
            </a:r>
            <a:r>
              <a:rPr lang="it-IT" sz="1133" b="1" dirty="0">
                <a:solidFill>
                  <a:schemeClr val="accent2"/>
                </a:solidFill>
                <a:latin typeface="Arial"/>
              </a:rPr>
              <a:t>anche non esportatrici</a:t>
            </a:r>
            <a:r>
              <a:rPr lang="it-IT" sz="1133" dirty="0">
                <a:solidFill>
                  <a:srgbClr val="797979"/>
                </a:solidFill>
                <a:latin typeface="Arial"/>
              </a:rPr>
              <a:t>, che intendono </a:t>
            </a:r>
            <a:r>
              <a:rPr lang="it-IT" sz="1133" b="1" dirty="0">
                <a:solidFill>
                  <a:schemeClr val="accent2"/>
                </a:solidFill>
                <a:latin typeface="Arial"/>
              </a:rPr>
              <a:t>investire in Africa </a:t>
            </a:r>
            <a:r>
              <a:rPr lang="it-IT" sz="1133" dirty="0">
                <a:solidFill>
                  <a:srgbClr val="797979"/>
                </a:solidFill>
                <a:latin typeface="Arial"/>
              </a:rPr>
              <a:t>(30% dell’importo ammissibile)</a:t>
            </a:r>
            <a:endParaRPr kumimoji="0" lang="it-IT" sz="1133" b="0" i="0" u="none" strike="noStrike" kern="1200" cap="none" spc="0" normalizeH="0" baseline="30000" noProof="0" dirty="0">
              <a:ln>
                <a:noFill/>
              </a:ln>
              <a:solidFill>
                <a:srgbClr val="797979"/>
              </a:solidFill>
              <a:effectLst/>
              <a:uLnTx/>
              <a:uFillTx/>
              <a:latin typeface="Arial"/>
            </a:endParaRPr>
          </a:p>
        </p:txBody>
      </p:sp>
      <p:sp>
        <p:nvSpPr>
          <p:cNvPr id="70" name="Rettangolo 69">
            <a:extLst>
              <a:ext uri="{FF2B5EF4-FFF2-40B4-BE49-F238E27FC236}">
                <a16:creationId xmlns:a16="http://schemas.microsoft.com/office/drawing/2014/main" id="{DEC0FADB-17C8-423C-A4CF-8F31DAAD1FE1}"/>
              </a:ext>
            </a:extLst>
          </p:cNvPr>
          <p:cNvSpPr/>
          <p:nvPr/>
        </p:nvSpPr>
        <p:spPr>
          <a:xfrm>
            <a:off x="221724" y="5320737"/>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7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392572" y="3118120"/>
            <a:ext cx="5574930"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personale </a:t>
            </a:r>
            <a:r>
              <a:rPr kumimoji="0" lang="it-IT" altLang="it-IT" sz="113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le spese per contratti di lavoro destinati alla formazione e all’inserimento degli stessi)</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e</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le </a:t>
            </a:r>
            <a:r>
              <a:rPr lang="it-IT" altLang="it-IT" sz="1130" b="1" dirty="0">
                <a:solidFill>
                  <a:schemeClr val="accent2"/>
                </a:solidFill>
                <a:latin typeface="Arial" panose="020B0604020202020204" pitchFamily="34" charset="0"/>
              </a:rPr>
              <a:t>spese per l’individuazione di nuove opportunità di business e clienti</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73" name="Immagine 72"/>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46458" y="5303394"/>
            <a:ext cx="487313" cy="487313"/>
          </a:xfrm>
          <a:prstGeom prst="rect">
            <a:avLst/>
          </a:prstGeom>
        </p:spPr>
      </p:pic>
      <p:cxnSp>
        <p:nvCxnSpPr>
          <p:cNvPr id="74" name="Connettore diritto 73"/>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97529" y="5237443"/>
            <a:ext cx="522000" cy="522000"/>
          </a:xfrm>
          <a:prstGeom prst="rect">
            <a:avLst/>
          </a:prstGeom>
        </p:spPr>
      </p:pic>
      <p:pic>
        <p:nvPicPr>
          <p:cNvPr id="76" name="Immagine 75"/>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pic>
        <p:nvPicPr>
          <p:cNvPr id="77" name="Immagine 76"/>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14826" y="3444235"/>
            <a:ext cx="396000" cy="396000"/>
          </a:xfrm>
          <a:prstGeom prst="rect">
            <a:avLst/>
          </a:prstGeom>
        </p:spPr>
      </p:pic>
      <p:sp>
        <p:nvSpPr>
          <p:cNvPr id="78" name="Rettangolo 77"/>
          <p:cNvSpPr/>
          <p:nvPr/>
        </p:nvSpPr>
        <p:spPr>
          <a:xfrm>
            <a:off x="534494" y="6180399"/>
            <a:ext cx="11438791" cy="507831"/>
          </a:xfrm>
          <a:prstGeom prst="rect">
            <a:avLst/>
          </a:prstGeom>
        </p:spPr>
        <p:txBody>
          <a:bodyPr wrap="square">
            <a:spAutoFit/>
          </a:bodyPr>
          <a:lstStyle/>
          <a:p>
            <a:pPr marL="228600" indent="-228600">
              <a:buAutoNum type="arabicPlain"/>
              <a:defRPr/>
            </a:pPr>
            <a:r>
              <a:rPr lang="it-IT" sz="900" dirty="0">
                <a:solidFill>
                  <a:srgbClr val="797979"/>
                </a:solidFill>
                <a:latin typeface="Arial" panose="020B0604020202020204"/>
              </a:rPr>
              <a:t>La percentuale è data dal rapporto tra il valore delle esportazioni o importazioni e fatturato totale di una singola annualità dell’ultimo triennio precedente alla data di presentazione della Domanda</a:t>
            </a:r>
          </a:p>
          <a:p>
            <a:pPr marL="228600" indent="-228600">
              <a:buAutoNum type="arabicPlain"/>
              <a:defRPr/>
            </a:pPr>
            <a:r>
              <a:rPr lang="it-IT" sz="900" dirty="0">
                <a:solidFill>
                  <a:srgbClr val="797979"/>
                </a:solidFill>
                <a:latin typeface="Arial" panose="020B0604020202020204"/>
              </a:rPr>
              <a:t>La stabile presenza in Africa deve risultare da almeno 6 mesi antecedenti alla data di presentazione della domanda o comunque entro la prima erogazione</a:t>
            </a:r>
          </a:p>
          <a:p>
            <a:pPr>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v</a:t>
            </a:r>
            <a:r>
              <a:rPr lang="it-IT" sz="900" dirty="0">
                <a:solidFill>
                  <a:srgbClr val="797979"/>
                </a:solidFill>
                <a:latin typeface="Arial" panose="020B0604020202020204"/>
              </a:rPr>
              <a:t>. definizioni in Circolare</a:t>
            </a:r>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endParaRPr>
          </a:p>
        </p:txBody>
      </p:sp>
      <p:sp>
        <p:nvSpPr>
          <p:cNvPr id="79" name="Rettangolo 78">
            <a:extLst>
              <a:ext uri="{FF2B5EF4-FFF2-40B4-BE49-F238E27FC236}">
                <a16:creationId xmlns:a16="http://schemas.microsoft.com/office/drawing/2014/main" id="{CB8AE001-6839-4DC6-827E-F42764EFF6F0}"/>
              </a:ext>
            </a:extLst>
          </p:cNvPr>
          <p:cNvSpPr>
            <a:spLocks noChangeArrowheads="1"/>
          </p:cNvSpPr>
          <p:nvPr/>
        </p:nvSpPr>
        <p:spPr bwMode="auto">
          <a:xfrm>
            <a:off x="6815818" y="1834937"/>
            <a:ext cx="4747334" cy="109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00" dirty="0">
                <a:solidFill>
                  <a:srgbClr val="797979"/>
                </a:solidFill>
                <a:latin typeface="Arial" panose="020B0604020202020204" pitchFamily="34" charset="0"/>
              </a:rPr>
              <a:t>Possibilità di </a:t>
            </a:r>
            <a:r>
              <a:rPr lang="it-IT" altLang="it-IT" sz="1100" b="1" dirty="0">
                <a:solidFill>
                  <a:schemeClr val="accent2"/>
                </a:solidFill>
                <a:latin typeface="Arial" panose="020B0604020202020204" pitchFamily="34" charset="0"/>
              </a:rPr>
              <a:t>esenzione dalle garanzie</a:t>
            </a:r>
            <a:endParaRPr lang="it-IT" altLang="it-IT" sz="1100" dirty="0">
              <a:solidFill>
                <a:schemeClr val="accent2"/>
              </a:solidFill>
              <a:latin typeface="Arial" panose="020B0604020202020204" pitchFamily="34" charset="0"/>
            </a:endParaRPr>
          </a:p>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Quota a</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fondo perduto fino al 20% con un massimo di €200.000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le imprese con almeno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una sede operativa nel Sud Italia</a:t>
            </a:r>
            <a:r>
              <a:rPr lang="it-IT" altLang="it-IT" sz="1130" b="1" dirty="0">
                <a:solidFill>
                  <a:schemeClr val="accent2"/>
                </a:solidFill>
                <a:latin typeface="Arial" panose="020B0604020202020204" pitchFamily="34" charset="0"/>
              </a:rPr>
              <a:t>, startup e PMI innovative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o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fino al 10% con un massimo di €100.000 </a:t>
            </a:r>
            <a:endPar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80" name="Immagine 79"/>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05599" y="1808808"/>
            <a:ext cx="523800" cy="523800"/>
          </a:xfrm>
          <a:prstGeom prst="rect">
            <a:avLst/>
          </a:prstGeom>
        </p:spPr>
      </p:pic>
      <p:sp>
        <p:nvSpPr>
          <p:cNvPr id="22" name="Rettangolo 21">
            <a:extLst>
              <a:ext uri="{FF2B5EF4-FFF2-40B4-BE49-F238E27FC236}">
                <a16:creationId xmlns:a16="http://schemas.microsoft.com/office/drawing/2014/main" id="{0AEDE799-5098-4883-A5DA-D298FD3A6FBC}"/>
              </a:ext>
            </a:extLst>
          </p:cNvPr>
          <p:cNvSpPr>
            <a:spLocks noChangeArrowheads="1"/>
          </p:cNvSpPr>
          <p:nvPr/>
        </p:nvSpPr>
        <p:spPr bwMode="auto">
          <a:xfrm>
            <a:off x="6474597" y="5122437"/>
            <a:ext cx="5623655"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2033C799-BA76-C5D6-73DE-21DDCC7BB0A4}"/>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lang="it-IT" sz="900">
                <a:solidFill>
                  <a:srgbClr val="797979"/>
                </a:solidFill>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5</a:t>
            </a:fld>
            <a:endParaRPr lang="it-IT" sz="900" dirty="0">
              <a:solidFill>
                <a:srgbClr val="797979"/>
              </a:solidFill>
              <a:latin typeface="Arial" panose="020B0604020202020204"/>
              <a:ea typeface="+mn-ea"/>
              <a:cs typeface="+mn-cs"/>
            </a:endParaRPr>
          </a:p>
        </p:txBody>
      </p:sp>
      <p:sp>
        <p:nvSpPr>
          <p:cNvPr id="4" name="Rettangolo 3">
            <a:extLst>
              <a:ext uri="{FF2B5EF4-FFF2-40B4-BE49-F238E27FC236}">
                <a16:creationId xmlns:a16="http://schemas.microsoft.com/office/drawing/2014/main" id="{15A5D093-3FB2-57BF-F9C9-345552B03441}"/>
              </a:ext>
            </a:extLst>
          </p:cNvPr>
          <p:cNvSpPr>
            <a:spLocks noChangeArrowheads="1"/>
          </p:cNvSpPr>
          <p:nvPr/>
        </p:nvSpPr>
        <p:spPr bwMode="auto">
          <a:xfrm>
            <a:off x="71800" y="3821839"/>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a:t>
            </a:r>
            <a:r>
              <a:rPr lang="it-IT" sz="1130" dirty="0">
                <a:solidFill>
                  <a:srgbClr val="797979"/>
                </a:solidFill>
                <a:latin typeface="Arial"/>
              </a:rPr>
              <a:t>: </a:t>
            </a:r>
            <a:r>
              <a:rPr lang="it-IT" sz="1130" dirty="0">
                <a:solidFill>
                  <a:schemeClr val="accent2"/>
                </a:solidFill>
                <a:latin typeface="Arial"/>
              </a:rPr>
              <a:t>500.000 per micro imprese*, 2.500.000 per PMI* (comprese innovative) e Start up innovative*, 5.000.000 altre imprese</a:t>
            </a:r>
          </a:p>
        </p:txBody>
      </p:sp>
      <p:pic>
        <p:nvPicPr>
          <p:cNvPr id="8" name="Immagine 7">
            <a:extLst>
              <a:ext uri="{FF2B5EF4-FFF2-40B4-BE49-F238E27FC236}">
                <a16:creationId xmlns:a16="http://schemas.microsoft.com/office/drawing/2014/main" id="{77D8D01C-C6BC-3638-03F8-89F3850D2CFD}"/>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5" name="Rettangolo con angoli arrotondati 4">
            <a:extLst>
              <a:ext uri="{FF2B5EF4-FFF2-40B4-BE49-F238E27FC236}">
                <a16:creationId xmlns:a16="http://schemas.microsoft.com/office/drawing/2014/main" id="{7F910612-BBD2-FB2E-004E-0675E6866895}"/>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40115569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C7D31260-7FE5-A9AF-CD2C-364C738FACF9}"/>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6</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BF1585EE-6B53-9C20-E7A2-7F50FC88A814}"/>
              </a:ext>
            </a:extLst>
          </p:cNvPr>
          <p:cNvSpPr>
            <a:spLocks noGrp="1"/>
          </p:cNvSpPr>
          <p:nvPr>
            <p:ph type="body" idx="13"/>
          </p:nvPr>
        </p:nvSpPr>
        <p:spPr>
          <a:xfrm>
            <a:off x="152737" y="264478"/>
            <a:ext cx="11985225" cy="383116"/>
          </a:xfrm>
        </p:spPr>
        <p:txBody>
          <a:bodyPr/>
          <a:lstStyle/>
          <a:p>
            <a:r>
              <a:rPr lang="it-IT" sz="2000" dirty="0"/>
              <a:t>«Potenziamento mercati africani»: spese ammissibili </a:t>
            </a:r>
          </a:p>
        </p:txBody>
      </p:sp>
      <p:sp>
        <p:nvSpPr>
          <p:cNvPr id="8" name="CasellaDiTesto 7">
            <a:extLst>
              <a:ext uri="{FF2B5EF4-FFF2-40B4-BE49-F238E27FC236}">
                <a16:creationId xmlns:a16="http://schemas.microsoft.com/office/drawing/2014/main" id="{9F190DCE-4982-F6C0-9430-A6B39E0477CA}"/>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a:t>
            </a:r>
            <a:r>
              <a:rPr lang="it-IT" altLang="it-IT" sz="1200" b="1" dirty="0">
                <a:solidFill>
                  <a:srgbClr val="415364"/>
                </a:solidFill>
                <a:latin typeface="Arial" panose="020B0604020202020204" pitchFamily="34" charset="0"/>
              </a:rPr>
              <a:t>in sostenibilità, innovazione e rafforzamento patrimoniale</a:t>
            </a: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5E00E193-D9A8-CBCB-29E7-90D7FEA76AF9}"/>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F2894D24-5CE9-1C3A-FE18-493862AA8689}"/>
              </a:ext>
            </a:extLst>
          </p:cNvPr>
          <p:cNvSpPr txBox="1"/>
          <p:nvPr/>
        </p:nvSpPr>
        <p:spPr>
          <a:xfrm>
            <a:off x="6087652" y="1106467"/>
            <a:ext cx="5944508" cy="336245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in Africa di personale finalizzata o connessa all’assunzione in Italia o Africa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negozi temporanei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(c.d.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pop-up</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chemeClr val="accent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chemeClr val="accent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indent="-171450" algn="just">
              <a:spcAft>
                <a:spcPts val="300"/>
              </a:spcAft>
              <a:buFont typeface="Courier New" panose="02070309020205020404" pitchFamily="49" charset="0"/>
              <a:buChar char="o"/>
              <a:defRPr/>
            </a:pPr>
            <a:r>
              <a:rPr lang="it-IT" sz="1000" dirty="0">
                <a:solidFill>
                  <a:srgbClr val="415364"/>
                </a:solidFill>
                <a:latin typeface="Arial" panose="020B0604020202020204" pitchFamily="34" charset="0"/>
                <a:cs typeface="Times New Roman" panose="02020603050405020304" pitchFamily="18" charset="0"/>
              </a:rPr>
              <a:t>spese finalizzate all’instaurazione di un </a:t>
            </a:r>
            <a:r>
              <a:rPr lang="it-IT" sz="1000" b="1" dirty="0">
                <a:solidFill>
                  <a:schemeClr val="accent2"/>
                </a:solidFill>
                <a:latin typeface="Arial" panose="020B0604020202020204" pitchFamily="34" charset="0"/>
                <a:cs typeface="Times New Roman" panose="02020603050405020304" pitchFamily="18" charset="0"/>
              </a:rPr>
              <a:t>contratto di apprendistato o tirocinio</a:t>
            </a:r>
            <a:r>
              <a:rPr lang="it-IT" sz="1000" dirty="0">
                <a:solidFill>
                  <a:srgbClr val="415364"/>
                </a:solidFill>
                <a:latin typeface="Arial" panose="020B0604020202020204" pitchFamily="34" charset="0"/>
                <a:cs typeface="Times New Roman" panose="02020603050405020304" pitchFamily="18" charset="0"/>
              </a:rPr>
              <a:t>, o similare (contratto di lavoro tipicamente a scopo/causa di formazione e inserimento), con </a:t>
            </a:r>
            <a:r>
              <a:rPr lang="it-IT" sz="1000" b="1" dirty="0">
                <a:solidFill>
                  <a:schemeClr val="accent2"/>
                </a:solidFill>
                <a:latin typeface="Arial" panose="020B0604020202020204" pitchFamily="34" charset="0"/>
                <a:cs typeface="Times New Roman" panose="02020603050405020304" pitchFamily="18" charset="0"/>
              </a:rPr>
              <a:t>copertura del relativo costo</a:t>
            </a:r>
            <a:r>
              <a:rPr lang="it-IT" sz="1000" dirty="0">
                <a:solidFill>
                  <a:srgbClr val="415364"/>
                </a:solidFill>
                <a:latin typeface="Arial" panose="020B0604020202020204" pitchFamily="34" charset="0"/>
                <a:cs typeface="Times New Roman" panose="02020603050405020304" pitchFamily="18" charset="0"/>
              </a:rPr>
              <a:t> per un massimo di 6 mesi, per personale proveniente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da un Paese Africano</a:t>
            </a:r>
            <a:r>
              <a:rPr lang="it-IT" sz="1000" dirty="0">
                <a:solidFill>
                  <a:srgbClr val="415364"/>
                </a:solidFill>
                <a:latin typeface="Arial" panose="020B0604020202020204" pitchFamily="34" charset="0"/>
                <a:cs typeface="Times New Roman" panose="02020603050405020304" pitchFamily="18" charset="0"/>
              </a:rPr>
              <a:t> purché l’Impresa Richiedente fornisca specifiche evidenze***;</a:t>
            </a:r>
          </a:p>
          <a:p>
            <a:pPr marL="171450" lvl="0" indent="-171450" algn="just">
              <a:spcAft>
                <a:spcPts val="300"/>
              </a:spcAft>
              <a:buFont typeface="Courier New" panose="02070309020205020404" pitchFamily="49" charset="0"/>
              <a:buChar char="o"/>
              <a:defRPr/>
            </a:pP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spese promozionali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r>
              <a:rPr lang="it-IT" sz="1000" dirty="0"/>
              <a:t>marketing e campagne pubblicitarie </a:t>
            </a:r>
            <a:r>
              <a:rPr lang="it-IT" sz="1000" i="1" dirty="0"/>
              <a:t>online/offline</a:t>
            </a:r>
            <a:r>
              <a:rPr lang="it-IT" sz="1000" dirty="0"/>
              <a:t>),</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000" dirty="0"/>
              <a:t>spese per </a:t>
            </a:r>
            <a:r>
              <a:rPr lang="it-IT" sz="1000" b="1" dirty="0">
                <a:solidFill>
                  <a:schemeClr val="accent2"/>
                </a:solidFill>
              </a:rPr>
              <a:t>attività di </a:t>
            </a:r>
            <a:r>
              <a:rPr lang="it-IT" sz="1000" b="1" dirty="0" err="1">
                <a:solidFill>
                  <a:schemeClr val="accent2"/>
                </a:solidFill>
              </a:rPr>
              <a:t>advisory</a:t>
            </a:r>
            <a:r>
              <a:rPr lang="it-IT" sz="1000" b="1" dirty="0">
                <a:solidFill>
                  <a:schemeClr val="accent2"/>
                </a:solidFill>
              </a:rPr>
              <a:t>/consulenza strategica</a:t>
            </a:r>
            <a:r>
              <a:rPr lang="it-IT" sz="1000" dirty="0"/>
              <a:t>, </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lvl="0" indent="-171450" algn="just">
              <a:spcAft>
                <a:spcPts val="300"/>
              </a:spcAft>
              <a:buFont typeface="Courier New" panose="02070309020205020404" pitchFamily="49" charset="0"/>
              <a:buChar char="o"/>
              <a:defRPr/>
            </a:pPr>
            <a:r>
              <a:rPr lang="it-IT" sz="1000" dirty="0">
                <a:solidFill>
                  <a:srgbClr val="415364"/>
                </a:solidFill>
                <a:latin typeface="Arial" panose="020B0604020202020204" pitchFamily="34" charset="0"/>
                <a:cs typeface="Times New Roman" panose="02020603050405020304" pitchFamily="18" charset="0"/>
              </a:rPr>
              <a:t>spese di viaggio e soggiorno a fini promozionali per lo </a:t>
            </a:r>
            <a:r>
              <a:rPr lang="it-IT" sz="1000" b="1" dirty="0">
                <a:solidFill>
                  <a:schemeClr val="accent2"/>
                </a:solidFill>
                <a:latin typeface="Arial" panose="020B0604020202020204" pitchFamily="34" charset="0"/>
                <a:cs typeface="Times New Roman" panose="02020603050405020304" pitchFamily="18" charset="0"/>
              </a:rPr>
              <a:t>sviluppo di partnership commerciali </a:t>
            </a:r>
            <a:r>
              <a:rPr lang="it-IT" sz="1000" dirty="0">
                <a:solidFill>
                  <a:srgbClr val="415364"/>
                </a:solidFill>
                <a:latin typeface="Arial" panose="020B0604020202020204" pitchFamily="34" charset="0"/>
                <a:cs typeface="Times New Roman" panose="02020603050405020304" pitchFamily="18" charset="0"/>
              </a:rPr>
              <a:t>con realtà locali, per eventi/fiere/missioni dedicate, inclusi servizi di ricerca, </a:t>
            </a:r>
            <a:r>
              <a:rPr lang="it-IT" sz="1000" b="1" i="1" dirty="0">
                <a:solidFill>
                  <a:schemeClr val="accent2"/>
                </a:solidFill>
                <a:latin typeface="Arial" panose="020B0604020202020204" pitchFamily="34" charset="0"/>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31F2950F-8DC7-BC2A-00C2-94FC7AABCF48}"/>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a:t>
            </a:r>
            <a:r>
              <a:rPr lang="it-IT" sz="1000" dirty="0">
                <a:solidFill>
                  <a:srgbClr val="415364"/>
                </a:solidFill>
                <a:latin typeface="Arial" panose="020B0604020202020204"/>
              </a:rPr>
              <a:t>solo se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a:t>
            </a:r>
            <a:r>
              <a:rPr lang="it-IT" sz="1000" b="1" dirty="0">
                <a:solidFill>
                  <a:srgbClr val="415364"/>
                </a:solidFill>
                <a:latin typeface="Arial" panose="020B0604020202020204"/>
              </a:rPr>
              <a:t>per un importo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lang="it-IT" sz="1000" dirty="0">
              <a:solidFill>
                <a:srgbClr val="415364"/>
              </a:solidFill>
              <a:latin typeface="Arial" panose="020B0604020202020204"/>
            </a:endParaRPr>
          </a:p>
          <a:p>
            <a:pPr marR="0" lvl="0" algn="just" defTabSz="914400" rtl="0" eaLnBrk="1" fontAlgn="auto" latinLnBrk="0" hangingPunct="1">
              <a:lnSpc>
                <a:spcPct val="100000"/>
              </a:lnSpc>
              <a:spcBef>
                <a:spcPts val="0"/>
              </a:spcBef>
              <a:spcAft>
                <a:spcPts val="0"/>
              </a:spcAft>
              <a:buClrTx/>
              <a:buSzTx/>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0A685934-5F9C-D11A-4F6B-CB87065AFF27}"/>
              </a:ext>
            </a:extLst>
          </p:cNvPr>
          <p:cNvSpPr txBox="1"/>
          <p:nvPr/>
        </p:nvSpPr>
        <p:spPr>
          <a:xfrm>
            <a:off x="133152" y="2966631"/>
            <a:ext cx="5870628" cy="2714910"/>
          </a:xfrm>
          <a:prstGeom prst="rect">
            <a:avLst/>
          </a:prstGeom>
          <a:noFill/>
        </p:spPr>
        <p:txBody>
          <a:bodyPr wrap="square">
            <a:spAutoFit/>
          </a:bodyPr>
          <a:lstStyle/>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disaster</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recovery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business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continuity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blockchain</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cloud</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fog</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computing</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simulazione e sistemi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un Paese Africano tramite l’acquisto di un nuova struttura/immobile/fabbricato anche produttiva o il potenziamento di una struttura esistente in un Paese Africano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3762921C-30CB-D3CF-EA51-8BB72E7F5A94}"/>
              </a:ext>
            </a:extLst>
          </p:cNvPr>
          <p:cNvSpPr txBox="1"/>
          <p:nvPr/>
        </p:nvSpPr>
        <p:spPr>
          <a:xfrm>
            <a:off x="6185424" y="4379887"/>
            <a:ext cx="5846736" cy="1061829"/>
          </a:xfrm>
          <a:prstGeom prst="rect">
            <a:avLst/>
          </a:prstGeom>
          <a:noFill/>
        </p:spPr>
        <p:txBody>
          <a:bodyPr wrap="square">
            <a:spAutoFit/>
          </a:bodyPr>
          <a:lstStyle/>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lvl="0" algn="just">
              <a:defRPr/>
            </a:pPr>
            <a:r>
              <a:rPr lang="it-IT" sz="880" b="1" i="1" dirty="0">
                <a:solidFill>
                  <a:srgbClr val="5F85B1"/>
                </a:solidFill>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E94B658A-F474-269E-A1B1-5FF2960A4284}"/>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
        <p:nvSpPr>
          <p:cNvPr id="7" name="CasellaDiTesto 6">
            <a:extLst>
              <a:ext uri="{FF2B5EF4-FFF2-40B4-BE49-F238E27FC236}">
                <a16:creationId xmlns:a16="http://schemas.microsoft.com/office/drawing/2014/main" id="{12044DC6-27B6-7F0A-9494-909FDFA25C85}"/>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19CCA586-11AB-9BE8-A511-B2C565F67B12}"/>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6397FE95-D622-0638-D704-CD417C1873C0}"/>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A502ED52-5243-424C-F715-F6BDECB829C7}"/>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138169236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3" name="Immagine 2" descr="Palace of Fine Arts Mexico City">
            <a:extLst>
              <a:ext uri="{FF2B5EF4-FFF2-40B4-BE49-F238E27FC236}">
                <a16:creationId xmlns:a16="http://schemas.microsoft.com/office/drawing/2014/main" id="{18990005-0B14-8FD6-E5A1-000430EAFE52}"/>
              </a:ext>
            </a:extLst>
          </p:cNvPr>
          <p:cNvPicPr>
            <a:picLocks noChangeAspect="1"/>
          </p:cNvPicPr>
          <p:nvPr/>
        </p:nvPicPr>
        <p:blipFill>
          <a:blip r:embed="rId2" cstate="screen">
            <a:extLst>
              <a:ext uri="{28A0092B-C50C-407E-A947-70E740481C1C}">
                <a14:useLocalDpi xmlns:a14="http://schemas.microsoft.com/office/drawing/2010/main" val="0"/>
              </a:ext>
            </a:extLst>
          </a:blip>
          <a:stretch>
            <a:fillRect/>
          </a:stretch>
        </p:blipFill>
        <p:spPr>
          <a:xfrm>
            <a:off x="1905000" y="-38100"/>
            <a:ext cx="10343190" cy="6895460"/>
          </a:xfrm>
          <a:prstGeom prst="rect">
            <a:avLst/>
          </a:prstGeom>
        </p:spPr>
      </p:pic>
      <p:sp>
        <p:nvSpPr>
          <p:cNvPr id="6" name="Rettangolo 5">
            <a:extLst>
              <a:ext uri="{FF2B5EF4-FFF2-40B4-BE49-F238E27FC236}">
                <a16:creationId xmlns:a16="http://schemas.microsoft.com/office/drawing/2014/main" id="{25C39850-90BF-182E-06C2-8A6A6431297A}"/>
              </a:ext>
            </a:extLst>
          </p:cNvPr>
          <p:cNvSpPr/>
          <p:nvPr/>
        </p:nvSpPr>
        <p:spPr>
          <a:xfrm>
            <a:off x="-56189" y="-34129"/>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AFAAC31E-C7EE-6125-DB60-E5E8A4B346F9}"/>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400" b="0" i="0" u="none" strike="noStrike" kern="1200" cap="none" spc="0" normalizeH="0" baseline="0" noProof="0" dirty="0">
              <a:ln>
                <a:noFill/>
              </a:ln>
              <a:solidFill>
                <a:prstClr val="white"/>
              </a:solidFill>
              <a:effectLst/>
              <a:uLnTx/>
              <a:uFillTx/>
              <a:latin typeface="+mj-lt"/>
              <a:ea typeface="+mn-ea"/>
              <a:cs typeface="Arial" panose="020B0604020202020204" pitchFamily="34" charset="0"/>
            </a:endParaRPr>
          </a:p>
        </p:txBody>
      </p:sp>
      <p:sp>
        <p:nvSpPr>
          <p:cNvPr id="8" name="Rettangolo 7">
            <a:extLst>
              <a:ext uri="{FF2B5EF4-FFF2-40B4-BE49-F238E27FC236}">
                <a16:creationId xmlns:a16="http://schemas.microsoft.com/office/drawing/2014/main" id="{8FE6239E-8C08-BCE6-9E66-141F28944687}"/>
              </a:ext>
            </a:extLst>
          </p:cNvPr>
          <p:cNvSpPr/>
          <p:nvPr/>
        </p:nvSpPr>
        <p:spPr>
          <a:xfrm>
            <a:off x="461" y="335135"/>
            <a:ext cx="12191079"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000" b="0" i="0" u="none" strike="noStrike" kern="1200" cap="none" spc="0" normalizeH="0" baseline="0" noProof="0" dirty="0">
              <a:ln>
                <a:noFill/>
              </a:ln>
              <a:solidFill>
                <a:srgbClr val="FFFFFF"/>
              </a:solidFill>
              <a:effectLst/>
              <a:uLnTx/>
              <a:uFillTx/>
              <a:latin typeface="+mj-lt"/>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B5046FB3-1A7C-CFE7-2970-0474DC70BB8E}"/>
              </a:ext>
            </a:extLst>
          </p:cNvPr>
          <p:cNvSpPr txBox="1">
            <a:spLocks/>
          </p:cNvSpPr>
          <p:nvPr/>
        </p:nvSpPr>
        <p:spPr>
          <a:xfrm>
            <a:off x="202518" y="510413"/>
            <a:ext cx="12025085"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defTabSz="914377"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rPr>
              <a:t>Finanziamenti agevolati – Focus </a:t>
            </a:r>
            <a:r>
              <a:rPr kumimoji="0" lang="it-IT" sz="2400" b="1" i="0" u="none" strike="noStrike" kern="100" cap="none" spc="0" normalizeH="0" baseline="0" noProof="0" dirty="0">
                <a:ln>
                  <a:noFill/>
                </a:ln>
                <a:solidFill>
                  <a:srgbClr val="415064"/>
                </a:solidFill>
                <a:effectLst/>
                <a:uLnTx/>
                <a:uFillTx/>
                <a:latin typeface="+mj-lt"/>
              </a:rPr>
              <a:t>«Misura America Latina»</a:t>
            </a:r>
          </a:p>
        </p:txBody>
      </p:sp>
      <p:sp>
        <p:nvSpPr>
          <p:cNvPr id="10" name="CasellaDiTesto 9">
            <a:extLst>
              <a:ext uri="{FF2B5EF4-FFF2-40B4-BE49-F238E27FC236}">
                <a16:creationId xmlns:a16="http://schemas.microsoft.com/office/drawing/2014/main" id="{2DBE0C4C-0D3A-B92E-B772-EE7432E28208}"/>
              </a:ext>
            </a:extLst>
          </p:cNvPr>
          <p:cNvSpPr txBox="1"/>
          <p:nvPr/>
        </p:nvSpPr>
        <p:spPr>
          <a:xfrm>
            <a:off x="1137253" y="2206230"/>
            <a:ext cx="5500194" cy="1815882"/>
          </a:xfrm>
          <a:prstGeom prst="rect">
            <a:avLst/>
          </a:prstGeom>
          <a:noFill/>
        </p:spPr>
        <p:txBody>
          <a:bodyPr wrap="square">
            <a:spAutoFit/>
          </a:bodyPr>
          <a:lstStyle/>
          <a:p>
            <a:pPr marL="342891" indent="-342891">
              <a:buFontTx/>
              <a:buAutoNum type="arabicPeriod"/>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10% di Cofinanziamento a fondo perduto, 20% per il Sud</a:t>
            </a:r>
            <a:r>
              <a:rPr lang="it-IT" sz="1400" b="1" dirty="0">
                <a:solidFill>
                  <a:srgbClr val="415364"/>
                </a:solidFill>
                <a:latin typeface="+mj-lt"/>
                <a:cs typeface="Arial" panose="020B0604020202020204" pitchFamily="34" charset="0"/>
              </a:rPr>
              <a:t>,</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lang="it-IT" sz="1400" b="1" dirty="0">
                <a:solidFill>
                  <a:srgbClr val="415364"/>
                </a:solidFill>
                <a:latin typeface="Arial" panose="020B0604020202020204" pitchFamily="34" charset="0"/>
                <a:cs typeface="Arial" panose="020B0604020202020204" pitchFamily="34" charset="0"/>
              </a:rPr>
              <a:t>start up e PMI innovative</a:t>
            </a: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a:p>
            <a:pPr marL="342891" lvl="0" indent="-342891">
              <a:buFontTx/>
              <a:buAutoNum type="arabicPeriod"/>
              <a:defRPr/>
            </a:pP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Finanziamenti per digitalizzazione e sostenibilità,</a:t>
            </a:r>
            <a:r>
              <a:rPr lang="it-IT" sz="1400" b="1" dirty="0">
                <a:solidFill>
                  <a:srgbClr val="415364"/>
                </a:solidFill>
                <a:latin typeface="+mj-lt"/>
                <a:cs typeface="Arial" panose="020B0604020202020204" pitchFamily="34" charset="0"/>
              </a:rPr>
              <a:t> formazione del personale,</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rafforzamento patrimoniale</a:t>
            </a:r>
            <a:r>
              <a:rPr lang="it-IT" sz="1400" b="1" dirty="0">
                <a:solidFill>
                  <a:srgbClr val="415364"/>
                </a:solidFill>
                <a:latin typeface="+mj-lt"/>
                <a:cs typeface="Arial" panose="020B0604020202020204" pitchFamily="34" charset="0"/>
              </a:rPr>
              <a:t> </a:t>
            </a:r>
            <a:r>
              <a:rPr lang="it-IT" altLang="it-IT" sz="1400" b="1" dirty="0">
                <a:solidFill>
                  <a:srgbClr val="415364"/>
                </a:solidFill>
                <a:latin typeface="Arial" panose="020B0604020202020204" pitchFamily="34" charset="0"/>
              </a:rPr>
              <a:t>e</a:t>
            </a:r>
            <a:r>
              <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lang="it-IT" altLang="it-IT" sz="1400" b="1" dirty="0">
                <a:solidFill>
                  <a:srgbClr val="415364"/>
                </a:solidFill>
                <a:latin typeface="Arial" panose="020B0604020202020204" pitchFamily="34" charset="0"/>
              </a:rPr>
              <a:t>individuazione di nuove opportunità di business </a:t>
            </a:r>
            <a:endParaRPr kumimoji="0" 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endParaRPr>
          </a:p>
        </p:txBody>
      </p:sp>
      <p:sp>
        <p:nvSpPr>
          <p:cNvPr id="11" name="Rettangolo con angoli arrotondati 10">
            <a:extLst>
              <a:ext uri="{FF2B5EF4-FFF2-40B4-BE49-F238E27FC236}">
                <a16:creationId xmlns:a16="http://schemas.microsoft.com/office/drawing/2014/main" id="{1296CD1F-58EA-AF5B-B493-6AC242714B4B}"/>
              </a:ext>
            </a:extLst>
          </p:cNvPr>
          <p:cNvSpPr/>
          <p:nvPr/>
        </p:nvSpPr>
        <p:spPr>
          <a:xfrm>
            <a:off x="558098" y="1433418"/>
            <a:ext cx="6121877" cy="2634105"/>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mj-lt"/>
              <a:ea typeface="+mn-ea"/>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D71F68C0-17C3-0E6E-BDDF-11B2ABE2CE07}"/>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CF0D9FA5-1446-2C8E-7632-2610DB9CF0BE}"/>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mj-lt"/>
                <a:ea typeface="+mn-ea"/>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93D35D6-2555-F9FB-5239-3863818EFDDD}"/>
              </a:ext>
            </a:extLst>
          </p:cNvPr>
          <p:cNvSpPr txBox="1"/>
          <p:nvPr/>
        </p:nvSpPr>
        <p:spPr>
          <a:xfrm>
            <a:off x="900596" y="1595627"/>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mj-lt"/>
                <a:ea typeface="Calibri" panose="020F0502020204030204" pitchFamily="34" charset="0"/>
                <a:cs typeface="Arial" panose="020B0604020202020204" pitchFamily="34" charset="0"/>
              </a:rPr>
              <a:t>Riserva dedicata al nuovo strumento lanciato a marzo 2025: </a:t>
            </a:r>
            <a:r>
              <a:rPr kumimoji="0" lang="it-IT" sz="1400" b="1" i="0" u="sng" strike="noStrike" kern="1200" cap="none" spc="0" normalizeH="0" baseline="0" noProof="0" dirty="0">
                <a:ln>
                  <a:noFill/>
                </a:ln>
                <a:solidFill>
                  <a:srgbClr val="005392"/>
                </a:solidFill>
                <a:effectLst/>
                <a:uLnTx/>
                <a:uFillTx/>
                <a:latin typeface="+mj-lt"/>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mj-lt"/>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556EB981-E17A-326F-EEDF-9172D92CA027}"/>
              </a:ext>
            </a:extLst>
          </p:cNvPr>
          <p:cNvSpPr/>
          <p:nvPr/>
        </p:nvSpPr>
        <p:spPr>
          <a:xfrm>
            <a:off x="575674" y="4780267"/>
            <a:ext cx="11308808" cy="1356007"/>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b="0" i="0" u="none" strike="noStrike" kern="0" cap="none" spc="0" normalizeH="0" baseline="0" noProof="0" dirty="0">
                <a:ln>
                  <a:noFill/>
                </a:ln>
                <a:solidFill>
                  <a:srgbClr val="FFFEFD"/>
                </a:solidFill>
                <a:effectLst/>
                <a:uLnTx/>
                <a:uFillTx/>
                <a:latin typeface="+mj-lt"/>
                <a:ea typeface="+mn-ea"/>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EC6BE964-2EA8-70D7-A31F-4A9F097981BD}"/>
              </a:ext>
            </a:extLst>
          </p:cNvPr>
          <p:cNvSpPr/>
          <p:nvPr/>
        </p:nvSpPr>
        <p:spPr>
          <a:xfrm>
            <a:off x="1312812" y="455505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mj-lt"/>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83B6565B-C780-C417-828D-A9A8F1745943}"/>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497198"/>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59503083-9F8E-EDA5-F667-011199625870}"/>
              </a:ext>
            </a:extLst>
          </p:cNvPr>
          <p:cNvSpPr txBox="1">
            <a:spLocks noChangeArrowheads="1"/>
          </p:cNvSpPr>
          <p:nvPr/>
        </p:nvSpPr>
        <p:spPr bwMode="auto">
          <a:xfrm>
            <a:off x="4221927" y="5050684"/>
            <a:ext cx="3336189" cy="7386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export, import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o</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presenza in America Latina</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filiera</a:t>
            </a:r>
          </a:p>
        </p:txBody>
      </p:sp>
      <p:sp>
        <p:nvSpPr>
          <p:cNvPr id="26" name="CasellaDiTesto 32">
            <a:extLst>
              <a:ext uri="{FF2B5EF4-FFF2-40B4-BE49-F238E27FC236}">
                <a16:creationId xmlns:a16="http://schemas.microsoft.com/office/drawing/2014/main" id="{7BBC701E-DEE3-89C7-8AD9-62DAB57422C9}"/>
              </a:ext>
            </a:extLst>
          </p:cNvPr>
          <p:cNvSpPr txBox="1">
            <a:spLocks noChangeArrowheads="1"/>
          </p:cNvSpPr>
          <p:nvPr/>
        </p:nvSpPr>
        <p:spPr bwMode="auto">
          <a:xfrm>
            <a:off x="7543176" y="5051763"/>
            <a:ext cx="4238362" cy="84638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che richiedono </a:t>
            </a: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fino al 31.12.2026 </a:t>
            </a:r>
            <a:r>
              <a:rPr kumimoji="0" lang="it-IT" altLang="it-IT" sz="1400" b="0"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finanziamenti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con focus America Latina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mj-lt"/>
                <a:ea typeface="+mn-ea"/>
                <a:cs typeface="Arial" panose="020B0604020202020204" pitchFamily="34" charset="0"/>
              </a:rPr>
              <a:t>Inserimento Mercati, Certificazioni e Consulenze, Fiere ed Eventi, E-commerce, Temporary Manager</a:t>
            </a:r>
          </a:p>
        </p:txBody>
      </p:sp>
      <p:sp>
        <p:nvSpPr>
          <p:cNvPr id="2" name="CasellaDiTesto 32">
            <a:extLst>
              <a:ext uri="{FF2B5EF4-FFF2-40B4-BE49-F238E27FC236}">
                <a16:creationId xmlns:a16="http://schemas.microsoft.com/office/drawing/2014/main" id="{2E10D04E-2ED5-424E-9195-15E2AC3E4899}"/>
              </a:ext>
            </a:extLst>
          </p:cNvPr>
          <p:cNvSpPr txBox="1">
            <a:spLocks noChangeArrowheads="1"/>
          </p:cNvSpPr>
          <p:nvPr/>
        </p:nvSpPr>
        <p:spPr bwMode="auto">
          <a:xfrm>
            <a:off x="819124" y="5081365"/>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mj-lt"/>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mj-lt"/>
                <a:ea typeface="+mn-ea"/>
                <a:cs typeface="Arial" panose="020B0604020202020204" pitchFamily="34" charset="0"/>
              </a:rPr>
              <a:t>anche non esportatici che intendono investire in loco</a:t>
            </a:r>
          </a:p>
        </p:txBody>
      </p:sp>
      <p:sp>
        <p:nvSpPr>
          <p:cNvPr id="5" name="Rettangolo 4">
            <a:extLst>
              <a:ext uri="{FF2B5EF4-FFF2-40B4-BE49-F238E27FC236}">
                <a16:creationId xmlns:a16="http://schemas.microsoft.com/office/drawing/2014/main" id="{8F64E9CC-2E78-55EC-9388-CE2B84865E3C}"/>
              </a:ext>
            </a:extLst>
          </p:cNvPr>
          <p:cNvSpPr/>
          <p:nvPr/>
        </p:nvSpPr>
        <p:spPr>
          <a:xfrm>
            <a:off x="7195273" y="1855287"/>
            <a:ext cx="4689209" cy="221223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mj-lt"/>
              <a:ea typeface="+mn-ea"/>
              <a:cs typeface="Arial" panose="020B0604020202020204" pitchFamily="34" charset="0"/>
              <a:sym typeface="Helvetica Neue Medium"/>
            </a:endParaRPr>
          </a:p>
        </p:txBody>
      </p:sp>
      <p:sp>
        <p:nvSpPr>
          <p:cNvPr id="33" name="Rettangolo 32">
            <a:extLst>
              <a:ext uri="{FF2B5EF4-FFF2-40B4-BE49-F238E27FC236}">
                <a16:creationId xmlns:a16="http://schemas.microsoft.com/office/drawing/2014/main" id="{75A5FFA4-E802-471E-CF04-9A91F61FC489}"/>
              </a:ext>
            </a:extLst>
          </p:cNvPr>
          <p:cNvSpPr/>
          <p:nvPr/>
        </p:nvSpPr>
        <p:spPr>
          <a:xfrm>
            <a:off x="7329772" y="1324105"/>
            <a:ext cx="4395967" cy="34695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mj-lt"/>
                <a:ea typeface="+mn-ea"/>
                <a:cs typeface="Arial" panose="020B0604020202020204" pitchFamily="34" charset="0"/>
              </a:rPr>
              <a:t>    AREE COINVOLTE</a:t>
            </a:r>
          </a:p>
        </p:txBody>
      </p:sp>
      <p:pic>
        <p:nvPicPr>
          <p:cNvPr id="1026" name="Picture 2" descr="Bandiera del Messico - Wikipedia">
            <a:extLst>
              <a:ext uri="{FF2B5EF4-FFF2-40B4-BE49-F238E27FC236}">
                <a16:creationId xmlns:a16="http://schemas.microsoft.com/office/drawing/2014/main" id="{EB1D8E17-F9F9-3CE1-69FC-7D6CBD0F5F83}"/>
              </a:ext>
            </a:extLst>
          </p:cNvPr>
          <p:cNvPicPr>
            <a:picLocks noChangeAspect="1" noChangeArrowheads="1"/>
          </p:cNvPicPr>
          <p:nvPr/>
        </p:nvPicPr>
        <p:blipFill>
          <a:blip r:embed="rId5" cstate="screen">
            <a:extLst>
              <a:ext uri="{28A0092B-C50C-407E-A947-70E740481C1C}">
                <a14:useLocalDpi xmlns:a14="http://schemas.microsoft.com/office/drawing/2010/main" val="0"/>
              </a:ext>
            </a:extLst>
          </a:blip>
          <a:srcRect/>
          <a:stretch>
            <a:fillRect/>
          </a:stretch>
        </p:blipFill>
        <p:spPr bwMode="auto">
          <a:xfrm>
            <a:off x="7692587" y="2828602"/>
            <a:ext cx="933035" cy="533385"/>
          </a:xfrm>
          <a:prstGeom prst="rect">
            <a:avLst/>
          </a:prstGeom>
          <a:noFill/>
          <a:extLst>
            <a:ext uri="{909E8E84-426E-40DD-AFC4-6F175D3DCCD1}">
              <a14:hiddenFill xmlns:a14="http://schemas.microsoft.com/office/drawing/2010/main">
                <a:solidFill>
                  <a:srgbClr val="FFFFFF"/>
                </a:solidFill>
              </a14:hiddenFill>
            </a:ext>
          </a:extLst>
        </p:spPr>
      </p:pic>
      <p:pic>
        <p:nvPicPr>
          <p:cNvPr id="799" name="Immagine 798">
            <a:extLst>
              <a:ext uri="{FF2B5EF4-FFF2-40B4-BE49-F238E27FC236}">
                <a16:creationId xmlns:a16="http://schemas.microsoft.com/office/drawing/2014/main" id="{5F6C0166-632D-C811-3C22-44FA176C41A9}"/>
              </a:ext>
            </a:extLst>
          </p:cNvPr>
          <p:cNvPicPr>
            <a:picLocks noChangeAspect="1"/>
          </p:cNvPicPr>
          <p:nvPr/>
        </p:nvPicPr>
        <p:blipFill>
          <a:blip r:embed="rId6" cstate="screen">
            <a:extLst>
              <a:ext uri="{28A0092B-C50C-407E-A947-70E740481C1C}">
                <a14:useLocalDpi xmlns:a14="http://schemas.microsoft.com/office/drawing/2010/main" val="0"/>
              </a:ext>
            </a:extLst>
          </a:blip>
          <a:stretch>
            <a:fillRect/>
          </a:stretch>
        </p:blipFill>
        <p:spPr>
          <a:xfrm>
            <a:off x="10858594" y="2445389"/>
            <a:ext cx="714397" cy="1228763"/>
          </a:xfrm>
          <a:prstGeom prst="rect">
            <a:avLst/>
          </a:prstGeom>
        </p:spPr>
      </p:pic>
      <p:pic>
        <p:nvPicPr>
          <p:cNvPr id="800" name="Immagine 799">
            <a:extLst>
              <a:ext uri="{FF2B5EF4-FFF2-40B4-BE49-F238E27FC236}">
                <a16:creationId xmlns:a16="http://schemas.microsoft.com/office/drawing/2014/main" id="{34827FEB-CF74-0D80-1402-9BC0869CB310}"/>
              </a:ext>
            </a:extLst>
          </p:cNvPr>
          <p:cNvPicPr>
            <a:picLocks noChangeAspect="1"/>
          </p:cNvPicPr>
          <p:nvPr/>
        </p:nvPicPr>
        <p:blipFill>
          <a:blip r:embed="rId7">
            <a:extLst>
              <a:ext uri="{28A0092B-C50C-407E-A947-70E740481C1C}">
                <a14:useLocalDpi xmlns:a14="http://schemas.microsoft.com/office/drawing/2010/main" val="0"/>
              </a:ext>
            </a:extLst>
          </a:blip>
          <a:stretch>
            <a:fillRect/>
          </a:stretch>
        </p:blipFill>
        <p:spPr>
          <a:xfrm>
            <a:off x="9067295" y="2735011"/>
            <a:ext cx="1353429" cy="1048603"/>
          </a:xfrm>
          <a:prstGeom prst="rect">
            <a:avLst/>
          </a:prstGeom>
        </p:spPr>
      </p:pic>
      <p:sp>
        <p:nvSpPr>
          <p:cNvPr id="34" name="CasellaDiTesto 33">
            <a:extLst>
              <a:ext uri="{FF2B5EF4-FFF2-40B4-BE49-F238E27FC236}">
                <a16:creationId xmlns:a16="http://schemas.microsoft.com/office/drawing/2014/main" id="{8CE2E280-78D2-364B-0F04-B0D073002FE0}"/>
              </a:ext>
            </a:extLst>
          </p:cNvPr>
          <p:cNvSpPr txBox="1"/>
          <p:nvPr/>
        </p:nvSpPr>
        <p:spPr>
          <a:xfrm>
            <a:off x="7620443" y="2109166"/>
            <a:ext cx="95723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MESSICO</a:t>
            </a:r>
          </a:p>
        </p:txBody>
      </p:sp>
      <p:sp>
        <p:nvSpPr>
          <p:cNvPr id="35" name="CasellaDiTesto 34">
            <a:extLst>
              <a:ext uri="{FF2B5EF4-FFF2-40B4-BE49-F238E27FC236}">
                <a16:creationId xmlns:a16="http://schemas.microsoft.com/office/drawing/2014/main" id="{043F93A7-29FA-8D90-B192-6F8FD366FAB8}"/>
              </a:ext>
            </a:extLst>
          </p:cNvPr>
          <p:cNvSpPr txBox="1"/>
          <p:nvPr/>
        </p:nvSpPr>
        <p:spPr>
          <a:xfrm>
            <a:off x="9031281" y="1979539"/>
            <a:ext cx="957236"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AMERICA CENTRALE</a:t>
            </a:r>
          </a:p>
        </p:txBody>
      </p:sp>
      <p:sp>
        <p:nvSpPr>
          <p:cNvPr id="36" name="CasellaDiTesto 35">
            <a:extLst>
              <a:ext uri="{FF2B5EF4-FFF2-40B4-BE49-F238E27FC236}">
                <a16:creationId xmlns:a16="http://schemas.microsoft.com/office/drawing/2014/main" id="{19335886-3C79-90B7-CDD0-C3E3ACDE54BC}"/>
              </a:ext>
            </a:extLst>
          </p:cNvPr>
          <p:cNvSpPr txBox="1"/>
          <p:nvPr/>
        </p:nvSpPr>
        <p:spPr>
          <a:xfrm>
            <a:off x="10546344" y="1979539"/>
            <a:ext cx="1209585"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mj-lt"/>
                <a:ea typeface="Calibri" panose="020F0502020204030204" pitchFamily="34" charset="0"/>
                <a:cs typeface="Arial" panose="020B0604020202020204" pitchFamily="34" charset="0"/>
              </a:rPr>
              <a:t>AMERICA MERIDIONALE</a:t>
            </a:r>
          </a:p>
        </p:txBody>
      </p:sp>
      <p:sp>
        <p:nvSpPr>
          <p:cNvPr id="15" name="Segnaposto numero diapositiva 3">
            <a:extLst>
              <a:ext uri="{FF2B5EF4-FFF2-40B4-BE49-F238E27FC236}">
                <a16:creationId xmlns:a16="http://schemas.microsoft.com/office/drawing/2014/main" id="{23021DD7-AE33-CAEE-B41A-AD01D2C94B7E}"/>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defRPr/>
            </a:pPr>
            <a:fld id="{608DA0FE-9C19-F746-8419-6700E348BF78}" type="slidenum">
              <a:rPr lang="it-IT" sz="1050" smtClean="0">
                <a:solidFill>
                  <a:srgbClr val="415064"/>
                </a:solidFill>
                <a:latin typeface="+mj-lt"/>
              </a:rPr>
              <a:pPr>
                <a:defRPr/>
              </a:pPr>
              <a:t>7</a:t>
            </a:fld>
            <a:endParaRPr lang="it-IT" sz="1050" dirty="0">
              <a:solidFill>
                <a:srgbClr val="415064"/>
              </a:solidFill>
              <a:latin typeface="+mj-lt"/>
            </a:endParaRPr>
          </a:p>
        </p:txBody>
      </p:sp>
      <p:pic>
        <p:nvPicPr>
          <p:cNvPr id="17" name="Immagine 16" descr="Immagine che contiene nero, oscurità&#10;&#10;Descrizione generata automaticamente">
            <a:extLst>
              <a:ext uri="{FF2B5EF4-FFF2-40B4-BE49-F238E27FC236}">
                <a16:creationId xmlns:a16="http://schemas.microsoft.com/office/drawing/2014/main" id="{BD35CFDC-A597-88F4-CEA9-CF66F5303797}"/>
              </a:ext>
            </a:extLst>
          </p:cNvPr>
          <p:cNvPicPr>
            <a:picLocks noChangeAspect="1"/>
          </p:cNvPicPr>
          <p:nvPr/>
        </p:nvPicPr>
        <p:blipFill>
          <a:blip r:embed="rId8" cstate="screen">
            <a:duotone>
              <a:srgbClr val="005392">
                <a:shade val="45000"/>
                <a:satMod val="135000"/>
              </a:srgbClr>
              <a:prstClr val="white"/>
            </a:duotone>
            <a:extLst>
              <a:ext uri="{28A0092B-C50C-407E-A947-70E740481C1C}">
                <a14:useLocalDpi xmlns:a14="http://schemas.microsoft.com/office/drawing/2010/main" val="0"/>
              </a:ext>
            </a:extLst>
          </a:blip>
          <a:stretch>
            <a:fillRect/>
          </a:stretch>
        </p:blipFill>
        <p:spPr>
          <a:xfrm>
            <a:off x="3887350" y="2480557"/>
            <a:ext cx="254454" cy="254454"/>
          </a:xfrm>
          <a:prstGeom prst="rect">
            <a:avLst/>
          </a:prstGeom>
        </p:spPr>
      </p:pic>
      <p:pic>
        <p:nvPicPr>
          <p:cNvPr id="18" name="Immagine 17" descr="Immagine che contiene nero, oscurità&#10;&#10;Descrizione generata automaticamente">
            <a:extLst>
              <a:ext uri="{FF2B5EF4-FFF2-40B4-BE49-F238E27FC236}">
                <a16:creationId xmlns:a16="http://schemas.microsoft.com/office/drawing/2014/main" id="{87450944-5E57-BBB0-D22C-56B4F2BC7AED}"/>
              </a:ext>
            </a:extLst>
          </p:cNvPr>
          <p:cNvPicPr>
            <a:picLocks noChangeAspect="1"/>
          </p:cNvPicPr>
          <p:nvPr/>
        </p:nvPicPr>
        <p:blipFill>
          <a:blip r:embed="rId8" cstate="screen">
            <a:duotone>
              <a:srgbClr val="005392">
                <a:shade val="45000"/>
                <a:satMod val="135000"/>
              </a:srgbClr>
              <a:prstClr val="white"/>
            </a:duotone>
            <a:extLst>
              <a:ext uri="{28A0092B-C50C-407E-A947-70E740481C1C}">
                <a14:useLocalDpi xmlns:a14="http://schemas.microsoft.com/office/drawing/2010/main" val="0"/>
              </a:ext>
            </a:extLst>
          </a:blip>
          <a:stretch>
            <a:fillRect/>
          </a:stretch>
        </p:blipFill>
        <p:spPr>
          <a:xfrm>
            <a:off x="6335877" y="3529160"/>
            <a:ext cx="254454" cy="254454"/>
          </a:xfrm>
          <a:prstGeom prst="rect">
            <a:avLst/>
          </a:prstGeom>
        </p:spPr>
      </p:pic>
    </p:spTree>
    <p:extLst>
      <p:ext uri="{BB962C8B-B14F-4D97-AF65-F5344CB8AC3E}">
        <p14:creationId xmlns:p14="http://schemas.microsoft.com/office/powerpoint/2010/main" val="4189715918"/>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 name="Rettangolo 22"/>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p:cNvSpPr>
            <a:spLocks noGrp="1"/>
          </p:cNvSpPr>
          <p:nvPr>
            <p:ph type="body" idx="13"/>
          </p:nvPr>
        </p:nvSpPr>
        <p:spPr>
          <a:xfrm>
            <a:off x="534494" y="325974"/>
            <a:ext cx="11603468" cy="383116"/>
          </a:xfrm>
        </p:spPr>
        <p:txBody>
          <a:bodyPr/>
          <a:lstStyle/>
          <a:p>
            <a:r>
              <a:rPr lang="it-IT" dirty="0"/>
              <a:t>Sostegno alla competitività delle imprese italiane con interessi in America Centrale o Meridionale </a:t>
            </a:r>
            <a:r>
              <a:rPr lang="it-IT" sz="2300" dirty="0">
                <a:solidFill>
                  <a:schemeClr val="accent2"/>
                </a:solidFill>
              </a:rPr>
              <a:t>(«Potenziamento c</a:t>
            </a:r>
            <a:r>
              <a:rPr lang="it-IT" sz="2300" b="1" dirty="0">
                <a:solidFill>
                  <a:schemeClr val="accent2"/>
                </a:solidFill>
                <a:latin typeface="Arial" panose="020B0604020202020204"/>
              </a:rPr>
              <a:t>ompetitività in America Latina</a:t>
            </a:r>
            <a:r>
              <a:rPr lang="it-IT" sz="2300" dirty="0">
                <a:solidFill>
                  <a:schemeClr val="accent2"/>
                </a:solidFill>
              </a:rPr>
              <a:t>») </a:t>
            </a:r>
          </a:p>
        </p:txBody>
      </p:sp>
      <p:sp>
        <p:nvSpPr>
          <p:cNvPr id="65" name="Segnaposto testo 25">
            <a:extLst>
              <a:ext uri="{FF2B5EF4-FFF2-40B4-BE49-F238E27FC236}">
                <a16:creationId xmlns:a16="http://schemas.microsoft.com/office/drawing/2014/main" id="{6B995381-B17B-4631-89F9-93B28697404F}"/>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in America Latina</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9457" y="1090079"/>
            <a:ext cx="597824" cy="597824"/>
          </a:xfrm>
          <a:prstGeom prst="rect">
            <a:avLst/>
          </a:prstGeom>
        </p:spPr>
      </p:pic>
      <p:sp>
        <p:nvSpPr>
          <p:cNvPr id="6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70907" y="1838863"/>
            <a:ext cx="5610366"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a:t>
            </a:r>
            <a:r>
              <a:rPr kumimoji="0" lang="it-IT" altLang="it-IT" sz="1133" b="1" i="0" u="none" strike="noStrike" kern="1200" cap="none" spc="0" normalizeH="0" baseline="0" noProof="0" dirty="0">
                <a:ln>
                  <a:noFill/>
                </a:ln>
                <a:solidFill>
                  <a:srgbClr val="797979"/>
                </a:solidFill>
                <a:effectLst/>
                <a:uLnTx/>
                <a:uFillTx/>
                <a:latin typeface="Arial"/>
              </a:rPr>
              <a:t>italiane esportatrici </a:t>
            </a:r>
            <a:r>
              <a:rPr kumimoji="0" lang="it-IT" altLang="it-IT" sz="1133" b="0" i="0" u="none" strike="noStrike" kern="1200" cap="none" spc="0" normalizeH="0" baseline="0" noProof="0" dirty="0">
                <a:ln>
                  <a:noFill/>
                </a:ln>
                <a:solidFill>
                  <a:srgbClr val="797979"/>
                </a:solidFill>
                <a:effectLst/>
                <a:uLnTx/>
                <a:uFillTx/>
                <a:latin typeface="Arial"/>
              </a:rPr>
              <a:t>(con un fatturato estero </a:t>
            </a:r>
            <a:r>
              <a:rPr lang="it-IT" altLang="it-IT" sz="1200" dirty="0">
                <a:solidFill>
                  <a:srgbClr val="797979"/>
                </a:solidFill>
                <a:latin typeface="Arial" panose="020B0604020202020204" pitchFamily="34" charset="0"/>
              </a:rPr>
              <a:t>≥</a:t>
            </a:r>
            <a:r>
              <a:rPr kumimoji="0" lang="it-IT" altLang="it-IT" sz="1133" b="0" i="0" u="none" strike="noStrike" kern="1200" cap="none" spc="0" normalizeH="0" baseline="0" noProof="0" dirty="0">
                <a:ln>
                  <a:noFill/>
                </a:ln>
                <a:solidFill>
                  <a:srgbClr val="797979"/>
                </a:solidFill>
                <a:effectLst/>
                <a:uLnTx/>
                <a:uFillTx/>
                <a:latin typeface="Arial"/>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rPr>
              <a:t>esportazioni o importazioni </a:t>
            </a:r>
            <a:r>
              <a:rPr kumimoji="0" lang="it-IT" sz="1133" b="0" i="0" u="none" strike="noStrike" kern="1200" cap="none" spc="0" normalizeH="0" baseline="0" noProof="0" dirty="0">
                <a:ln>
                  <a:noFill/>
                </a:ln>
                <a:solidFill>
                  <a:srgbClr val="797979"/>
                </a:solidFill>
                <a:effectLst/>
                <a:uLnTx/>
                <a:uFillTx/>
                <a:latin typeface="Arial"/>
              </a:rPr>
              <a:t>da/verso l’America Latina </a:t>
            </a:r>
            <a:r>
              <a:rPr lang="it-IT" altLang="it-IT" sz="1200" dirty="0">
                <a:solidFill>
                  <a:srgbClr val="797979"/>
                </a:solidFill>
                <a:latin typeface="Arial" panose="020B0604020202020204" pitchFamily="34" charset="0"/>
              </a:rPr>
              <a:t>≥</a:t>
            </a:r>
            <a:r>
              <a:rPr kumimoji="0" lang="it-IT" sz="1133" b="0" i="0" u="none" strike="noStrike" kern="1200" cap="none" spc="0" normalizeH="0" baseline="0" noProof="0" dirty="0">
                <a:ln>
                  <a:noFill/>
                </a:ln>
                <a:solidFill>
                  <a:srgbClr val="797979"/>
                </a:solidFill>
                <a:effectLst/>
                <a:uLnTx/>
                <a:uFillTx/>
                <a:latin typeface="Arial"/>
              </a:rPr>
              <a:t>2%</a:t>
            </a:r>
            <a:r>
              <a:rPr kumimoji="0" lang="it-IT" sz="1133" b="0" i="0" u="none" strike="noStrike" kern="1200" cap="none" spc="0" normalizeH="0" baseline="30000" noProof="0" dirty="0">
                <a:ln>
                  <a:noFill/>
                </a:ln>
                <a:solidFill>
                  <a:srgbClr val="797979"/>
                </a:solidFill>
                <a:effectLst/>
                <a:uLnTx/>
                <a:uFillTx/>
                <a:latin typeface="Arial"/>
              </a:rPr>
              <a:t>1</a:t>
            </a:r>
            <a:r>
              <a:rPr kumimoji="0" lang="it-IT" sz="1133" b="0" i="0" u="none" strike="noStrike" kern="1200" cap="none" spc="0" normalizeH="0" baseline="0" noProof="0" dirty="0">
                <a:ln>
                  <a:noFill/>
                </a:ln>
                <a:solidFill>
                  <a:srgbClr val="797979"/>
                </a:solidFill>
                <a:effectLst/>
                <a:uLnTx/>
                <a:uFillTx/>
                <a:latin typeface="Arial"/>
              </a:rPr>
              <a:t> o (ii) </a:t>
            </a:r>
            <a:r>
              <a:rPr kumimoji="0" lang="it-IT" sz="1133" b="1" i="0" u="none" strike="noStrike" kern="1200" cap="none" spc="0" normalizeH="0" baseline="0" noProof="0" dirty="0">
                <a:ln>
                  <a:noFill/>
                </a:ln>
                <a:solidFill>
                  <a:srgbClr val="797979"/>
                </a:solidFill>
                <a:effectLst/>
                <a:uLnTx/>
                <a:uFillTx/>
                <a:latin typeface="Arial"/>
              </a:rPr>
              <a:t>presenza in America </a:t>
            </a:r>
            <a:r>
              <a:rPr lang="it-IT" sz="1133" b="1" dirty="0">
                <a:solidFill>
                  <a:srgbClr val="797979"/>
                </a:solidFill>
                <a:latin typeface="Arial"/>
              </a:rPr>
              <a:t>Latina</a:t>
            </a:r>
            <a:r>
              <a:rPr lang="it-IT" sz="1133" baseline="30000" dirty="0">
                <a:solidFill>
                  <a:srgbClr val="797979"/>
                </a:solidFill>
                <a:latin typeface="Arial"/>
              </a:rPr>
              <a:t>2</a:t>
            </a:r>
            <a:r>
              <a:rPr kumimoji="0" lang="it-IT" sz="1133" b="1" i="0" u="none" strike="noStrike" kern="1200" cap="none" spc="0" normalizeH="0" baseline="0" noProof="0" dirty="0">
                <a:ln>
                  <a:noFill/>
                </a:ln>
                <a:solidFill>
                  <a:srgbClr val="797979"/>
                </a:solidFill>
                <a:effectLst/>
                <a:uLnTx/>
                <a:uFillTx/>
                <a:latin typeface="Arial"/>
              </a:rPr>
              <a:t>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rPr>
              <a:t>Imprese italiane con fatturato realizzato del </a:t>
            </a:r>
            <a:r>
              <a:rPr lang="it-IT" altLang="it-IT" sz="1200" dirty="0">
                <a:solidFill>
                  <a:srgbClr val="797979"/>
                </a:solidFill>
                <a:latin typeface="Arial" panose="020B0604020202020204" pitchFamily="34" charset="0"/>
              </a:rPr>
              <a:t>≥</a:t>
            </a:r>
            <a:r>
              <a:rPr kumimoji="0" lang="it-IT" altLang="it-IT" sz="1133" b="1" i="0" u="none" strike="noStrike" kern="1200" cap="none" spc="0" normalizeH="0" baseline="0" noProof="0" dirty="0">
                <a:ln>
                  <a:noFill/>
                </a:ln>
                <a:solidFill>
                  <a:srgbClr val="797979"/>
                </a:solidFill>
                <a:effectLst/>
                <a:uLnTx/>
                <a:uFillTx/>
                <a:latin typeface="Arial"/>
              </a:rPr>
              <a:t>10% verso le imprese di cui sopra, </a:t>
            </a:r>
            <a:r>
              <a:rPr kumimoji="0" lang="it-IT" sz="1133" b="0" i="0" u="none" strike="noStrike" kern="1200" cap="none" spc="0" normalizeH="0" baseline="0" noProof="0" dirty="0">
                <a:ln>
                  <a:noFill/>
                </a:ln>
                <a:solidFill>
                  <a:srgbClr val="797979"/>
                </a:solidFill>
                <a:effectLst/>
                <a:uLnTx/>
                <a:uFillTx/>
                <a:latin typeface="Arial"/>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lang="it-IT" sz="1133" dirty="0">
                <a:solidFill>
                  <a:srgbClr val="797979"/>
                </a:solidFill>
                <a:latin typeface="Arial"/>
              </a:rPr>
              <a:t>Imprese, </a:t>
            </a:r>
            <a:r>
              <a:rPr lang="it-IT" sz="1133" b="1" dirty="0">
                <a:solidFill>
                  <a:srgbClr val="797979"/>
                </a:solidFill>
                <a:latin typeface="Arial"/>
              </a:rPr>
              <a:t>anche non esportatrici</a:t>
            </a:r>
            <a:r>
              <a:rPr lang="it-IT" sz="1133" dirty="0">
                <a:solidFill>
                  <a:srgbClr val="797979"/>
                </a:solidFill>
                <a:latin typeface="Arial"/>
              </a:rPr>
              <a:t>, che intendono </a:t>
            </a:r>
            <a:r>
              <a:rPr lang="it-IT" sz="1133" b="1" dirty="0">
                <a:solidFill>
                  <a:srgbClr val="797979"/>
                </a:solidFill>
                <a:latin typeface="Arial"/>
              </a:rPr>
              <a:t>investire in America Latina </a:t>
            </a:r>
            <a:r>
              <a:rPr lang="it-IT" sz="1133" dirty="0">
                <a:solidFill>
                  <a:srgbClr val="797979"/>
                </a:solidFill>
                <a:latin typeface="Arial"/>
              </a:rPr>
              <a:t>(30% dell’importo ammissibile)</a:t>
            </a:r>
            <a:endParaRPr kumimoji="0" lang="it-IT" sz="1133" b="0" i="0" u="none" strike="noStrike" kern="1200" cap="none" spc="0" normalizeH="0" baseline="30000" noProof="0" dirty="0">
              <a:ln>
                <a:noFill/>
              </a:ln>
              <a:solidFill>
                <a:srgbClr val="797979"/>
              </a:solidFill>
              <a:effectLst/>
              <a:uLnTx/>
              <a:uFillTx/>
              <a:latin typeface="Arial"/>
            </a:endParaRPr>
          </a:p>
        </p:txBody>
      </p:sp>
      <p:cxnSp>
        <p:nvCxnSpPr>
          <p:cNvPr id="74" name="Connettore diritto 73"/>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2819" y="5468048"/>
            <a:ext cx="522000" cy="522000"/>
          </a:xfrm>
          <a:prstGeom prst="rect">
            <a:avLst/>
          </a:prstGeom>
        </p:spPr>
      </p:pic>
      <p:pic>
        <p:nvPicPr>
          <p:cNvPr id="76" name="Immagine 75"/>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sp>
        <p:nvSpPr>
          <p:cNvPr id="78" name="Rettangolo 77"/>
          <p:cNvSpPr/>
          <p:nvPr/>
        </p:nvSpPr>
        <p:spPr>
          <a:xfrm>
            <a:off x="508368" y="6065393"/>
            <a:ext cx="11438791" cy="507831"/>
          </a:xfrm>
          <a:prstGeom prst="rect">
            <a:avLst/>
          </a:prstGeom>
        </p:spPr>
        <p:txBody>
          <a:bodyPr wrap="square">
            <a:spAutoFit/>
          </a:bodyPr>
          <a:lstStyle/>
          <a:p>
            <a:pPr marL="228600" indent="-228600">
              <a:buAutoNum type="arabicPlain"/>
              <a:defRPr/>
            </a:pPr>
            <a:r>
              <a:rPr lang="it-IT" sz="900" dirty="0">
                <a:solidFill>
                  <a:srgbClr val="797979"/>
                </a:solidFill>
                <a:latin typeface="Arial" panose="020B0604020202020204"/>
              </a:rPr>
              <a:t>La percentuale è data dal rapporto tra il valore delle esportazioni o importazioni e fatturato totale di una singola annualità dell’ultimo triennio precedente alla data di presentazione della Domanda</a:t>
            </a:r>
          </a:p>
          <a:p>
            <a:pPr marL="228600" indent="-228600">
              <a:buAutoNum type="arabicPlain"/>
              <a:defRPr/>
            </a:pPr>
            <a:r>
              <a:rPr lang="it-IT" sz="900" dirty="0">
                <a:solidFill>
                  <a:srgbClr val="797979"/>
                </a:solidFill>
                <a:latin typeface="Arial" panose="020B0604020202020204"/>
              </a:rPr>
              <a:t>La stabile presenza in America Latina deve risultare da almeno 6 mesi antecedenti alla data di presentazione della domanda o comunque entro la prima erogazione</a:t>
            </a:r>
          </a:p>
          <a:p>
            <a:pPr>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a:t>
            </a:r>
            <a:r>
              <a:rPr lang="it-IT" sz="900" dirty="0">
                <a:solidFill>
                  <a:srgbClr val="797979"/>
                </a:solidFill>
                <a:latin typeface="Arial" panose="020B0604020202020204"/>
              </a:rPr>
              <a:t>V. definizioni in Circolare</a:t>
            </a:r>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endParaRPr>
          </a:p>
        </p:txBody>
      </p:sp>
      <p:sp>
        <p:nvSpPr>
          <p:cNvPr id="22" name="Rettangolo 21">
            <a:extLst>
              <a:ext uri="{FF2B5EF4-FFF2-40B4-BE49-F238E27FC236}">
                <a16:creationId xmlns:a16="http://schemas.microsoft.com/office/drawing/2014/main" id="{0AEDE799-5098-4883-A5DA-D298FD3A6FBC}"/>
              </a:ext>
            </a:extLst>
          </p:cNvPr>
          <p:cNvSpPr>
            <a:spLocks noChangeArrowheads="1"/>
          </p:cNvSpPr>
          <p:nvPr/>
        </p:nvSpPr>
        <p:spPr bwMode="auto">
          <a:xfrm>
            <a:off x="6664216" y="5193951"/>
            <a:ext cx="5396428"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2033C799-BA76-C5D6-73DE-21DDCC7BB0A4}"/>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lang="it-IT" sz="900">
                <a:solidFill>
                  <a:srgbClr val="797979"/>
                </a:solidFill>
                <a:latin typeface="Arial" panose="020B0604020202020204"/>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8</a:t>
            </a:fld>
            <a:endParaRPr lang="it-IT" sz="900" dirty="0">
              <a:solidFill>
                <a:srgbClr val="797979"/>
              </a:solidFill>
              <a:latin typeface="Arial" panose="020B0604020202020204"/>
              <a:ea typeface="+mn-ea"/>
              <a:cs typeface="+mn-cs"/>
            </a:endParaRPr>
          </a:p>
        </p:txBody>
      </p:sp>
      <p:sp>
        <p:nvSpPr>
          <p:cNvPr id="6" name="Rettangolo 5">
            <a:extLst>
              <a:ext uri="{FF2B5EF4-FFF2-40B4-BE49-F238E27FC236}">
                <a16:creationId xmlns:a16="http://schemas.microsoft.com/office/drawing/2014/main" id="{4F05EB78-C5AF-A245-47BB-ACACE0485101}"/>
              </a:ext>
            </a:extLst>
          </p:cNvPr>
          <p:cNvSpPr/>
          <p:nvPr/>
        </p:nvSpPr>
        <p:spPr>
          <a:xfrm>
            <a:off x="304128" y="5224391"/>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9" name="Rettangolo 4">
            <a:extLst>
              <a:ext uri="{FF2B5EF4-FFF2-40B4-BE49-F238E27FC236}">
                <a16:creationId xmlns:a16="http://schemas.microsoft.com/office/drawing/2014/main" id="{14DCC87D-7018-6DD3-A8C4-BD41D875B28B}"/>
              </a:ext>
            </a:extLst>
          </p:cNvPr>
          <p:cNvSpPr>
            <a:spLocks noChangeArrowheads="1"/>
          </p:cNvSpPr>
          <p:nvPr/>
        </p:nvSpPr>
        <p:spPr bwMode="auto">
          <a:xfrm>
            <a:off x="6451637" y="3246674"/>
            <a:ext cx="5561682"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endParaRPr>
          </a:p>
          <a:p>
            <a:pPr marL="285744" lvl="0" indent="-176400" algn="just" defTabSz="914354">
              <a:spcAft>
                <a:spcPts val="600"/>
              </a:spcAft>
              <a:buFont typeface="Arial" panose="020B0604020202020204" pitchFamily="34" charset="0"/>
              <a:buChar char="•"/>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personale </a:t>
            </a:r>
            <a:r>
              <a:rPr kumimoji="0" lang="it-IT" altLang="it-IT" sz="113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spese per contratti di lavoro destinati alla formazione e all’inserimento degli stessi)</a:t>
            </a:r>
            <a:r>
              <a:rPr kumimoji="0" lang="it-IT" altLang="it-IT" sz="1130" i="0" u="none" strike="noStrike" kern="1200" cap="none" spc="0" normalizeH="0" baseline="0" noProof="0" dirty="0">
                <a:ln>
                  <a:noFill/>
                </a:ln>
                <a:solidFill>
                  <a:schemeClr val="accent6"/>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 </a:t>
            </a:r>
            <a:r>
              <a:rPr lang="it-IT" altLang="it-IT" sz="1130" dirty="0">
                <a:solidFill>
                  <a:srgbClr val="797979"/>
                </a:solidFill>
                <a:latin typeface="Arial" panose="020B0604020202020204" pitchFamily="34" charset="0"/>
              </a:rPr>
              <a:t>e</a:t>
            </a:r>
            <a:r>
              <a:rPr lang="it-IT" altLang="it-IT" sz="1130" b="1" dirty="0">
                <a:solidFill>
                  <a:srgbClr val="797979"/>
                </a:solidFill>
                <a:latin typeface="Arial" panose="020B0604020202020204" pitchFamily="34" charset="0"/>
              </a:rPr>
              <a:t> </a:t>
            </a:r>
            <a:r>
              <a:rPr lang="it-IT" altLang="it-IT" sz="1130" dirty="0">
                <a:solidFill>
                  <a:srgbClr val="797979"/>
                </a:solidFill>
                <a:latin typeface="Arial" panose="020B0604020202020204" pitchFamily="34" charset="0"/>
              </a:rPr>
              <a:t>le </a:t>
            </a:r>
            <a:r>
              <a:rPr lang="it-IT" altLang="it-IT" sz="1130" b="1" dirty="0">
                <a:solidFill>
                  <a:schemeClr val="accent2"/>
                </a:solidFill>
                <a:latin typeface="Arial" panose="020B0604020202020204" pitchFamily="34" charset="0"/>
              </a:rPr>
              <a:t>spese per l’individuazione di nuove opportunità di business e clienti</a:t>
            </a:r>
            <a:endPar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endParaRPr>
          </a:p>
        </p:txBody>
      </p:sp>
      <p:pic>
        <p:nvPicPr>
          <p:cNvPr id="10" name="Immagine 9">
            <a:extLst>
              <a:ext uri="{FF2B5EF4-FFF2-40B4-BE49-F238E27FC236}">
                <a16:creationId xmlns:a16="http://schemas.microsoft.com/office/drawing/2014/main" id="{28F345D3-5837-7B7F-F42D-AE5A59E343EF}"/>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12560" y="5172331"/>
            <a:ext cx="487313" cy="487313"/>
          </a:xfrm>
          <a:prstGeom prst="rect">
            <a:avLst/>
          </a:prstGeom>
        </p:spPr>
      </p:pic>
      <p:pic>
        <p:nvPicPr>
          <p:cNvPr id="11" name="Immagine 10">
            <a:extLst>
              <a:ext uri="{FF2B5EF4-FFF2-40B4-BE49-F238E27FC236}">
                <a16:creationId xmlns:a16="http://schemas.microsoft.com/office/drawing/2014/main" id="{9D7B9F7A-BB4F-7459-F213-3F31A9D94BE7}"/>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73891" y="3572789"/>
            <a:ext cx="396000" cy="396000"/>
          </a:xfrm>
          <a:prstGeom prst="rect">
            <a:avLst/>
          </a:prstGeom>
        </p:spPr>
      </p:pic>
      <p:sp>
        <p:nvSpPr>
          <p:cNvPr id="12" name="Rettangolo 11">
            <a:extLst>
              <a:ext uri="{FF2B5EF4-FFF2-40B4-BE49-F238E27FC236}">
                <a16:creationId xmlns:a16="http://schemas.microsoft.com/office/drawing/2014/main" id="{7DC961A3-C568-DAF6-2A8E-237C34717AEB}"/>
              </a:ext>
            </a:extLst>
          </p:cNvPr>
          <p:cNvSpPr>
            <a:spLocks noChangeArrowheads="1"/>
          </p:cNvSpPr>
          <p:nvPr/>
        </p:nvSpPr>
        <p:spPr bwMode="auto">
          <a:xfrm>
            <a:off x="6872711" y="1881718"/>
            <a:ext cx="4931587" cy="109042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00" dirty="0">
                <a:solidFill>
                  <a:srgbClr val="797979"/>
                </a:solidFill>
                <a:latin typeface="Arial" panose="020B0604020202020204" pitchFamily="34" charset="0"/>
              </a:rPr>
              <a:t>Possibilità di </a:t>
            </a:r>
            <a:r>
              <a:rPr lang="it-IT" altLang="it-IT" sz="1100" b="1" dirty="0">
                <a:solidFill>
                  <a:schemeClr val="accent2"/>
                </a:solidFill>
                <a:latin typeface="Arial" panose="020B0604020202020204" pitchFamily="34" charset="0"/>
              </a:rPr>
              <a:t>esenzione dalle garanzie</a:t>
            </a:r>
            <a:endParaRPr lang="it-IT" altLang="it-IT" sz="1100" dirty="0">
              <a:solidFill>
                <a:schemeClr val="accent2"/>
              </a:solidFill>
              <a:latin typeface="Arial" panose="020B0604020202020204" pitchFamily="34" charset="0"/>
            </a:endParaRPr>
          </a:p>
          <a:p>
            <a:pPr lvl="0" algn="ctr" defTabSz="810604">
              <a:spcBef>
                <a:spcPct val="20000"/>
              </a:spcBef>
              <a:defRPr/>
            </a:pPr>
            <a:r>
              <a:rPr lang="it-IT" altLang="it-IT" sz="1130" dirty="0">
                <a:solidFill>
                  <a:srgbClr val="797979"/>
                </a:solidFill>
                <a:latin typeface="Arial" panose="020B0604020202020204" pitchFamily="34" charset="0"/>
              </a:rPr>
              <a:t>Quota a</a:t>
            </a:r>
            <a:r>
              <a:rPr lang="it-IT" altLang="it-IT" sz="1130" b="1" dirty="0">
                <a:solidFill>
                  <a:srgbClr val="797979"/>
                </a:solidFill>
                <a:latin typeface="Arial" panose="020B0604020202020204" pitchFamily="34" charset="0"/>
              </a:rPr>
              <a:t> </a:t>
            </a:r>
            <a:r>
              <a:rPr lang="it-IT" altLang="it-IT" sz="1130" b="1" dirty="0">
                <a:solidFill>
                  <a:schemeClr val="accent2"/>
                </a:solidFill>
                <a:latin typeface="Arial" panose="020B0604020202020204" pitchFamily="34" charset="0"/>
              </a:rPr>
              <a:t>fondo perduto fino al 20% con un massimo di €200.000 </a:t>
            </a:r>
            <a:r>
              <a:rPr lang="it-IT" altLang="it-IT" sz="1130" dirty="0">
                <a:solidFill>
                  <a:srgbClr val="797979"/>
                </a:solidFill>
                <a:latin typeface="Arial" panose="020B0604020202020204" pitchFamily="34" charset="0"/>
              </a:rPr>
              <a:t>per le imprese con almeno </a:t>
            </a:r>
            <a:r>
              <a:rPr lang="it-IT" altLang="it-IT" sz="1130" b="1" dirty="0">
                <a:solidFill>
                  <a:schemeClr val="accent2"/>
                </a:solidFill>
                <a:latin typeface="Arial" panose="020B0604020202020204" pitchFamily="34" charset="0"/>
              </a:rPr>
              <a:t>una sede operativa nel Sud Italia, startup e PMI innovative </a:t>
            </a:r>
            <a:r>
              <a:rPr lang="it-IT" altLang="it-IT" sz="1130" dirty="0">
                <a:solidFill>
                  <a:srgbClr val="797979"/>
                </a:solidFill>
                <a:latin typeface="Arial" panose="020B0604020202020204" pitchFamily="34" charset="0"/>
              </a:rPr>
              <a:t>o </a:t>
            </a:r>
            <a:r>
              <a:rPr lang="it-IT" altLang="it-IT" sz="1130" b="1" dirty="0">
                <a:solidFill>
                  <a:schemeClr val="accent2"/>
                </a:solidFill>
                <a:latin typeface="Arial" panose="020B0604020202020204" pitchFamily="34" charset="0"/>
              </a:rPr>
              <a:t>fino al 10% con un massimo di €100.000 </a:t>
            </a:r>
            <a:endParaRPr lang="it-IT" altLang="it-IT" sz="1130" dirty="0">
              <a:solidFill>
                <a:schemeClr val="accent2"/>
              </a:solidFill>
              <a:latin typeface="Arial" panose="020B0604020202020204" pitchFamily="34" charset="0"/>
            </a:endParaRPr>
          </a:p>
        </p:txBody>
      </p:sp>
      <p:pic>
        <p:nvPicPr>
          <p:cNvPr id="13" name="Immagine 12">
            <a:extLst>
              <a:ext uri="{FF2B5EF4-FFF2-40B4-BE49-F238E27FC236}">
                <a16:creationId xmlns:a16="http://schemas.microsoft.com/office/drawing/2014/main" id="{D3A79122-C04E-D816-1B6E-E8D1D30CE27D}"/>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6205" y="1840241"/>
            <a:ext cx="523800" cy="523800"/>
          </a:xfrm>
          <a:prstGeom prst="rect">
            <a:avLst/>
          </a:prstGeom>
        </p:spPr>
      </p:pic>
      <p:sp>
        <p:nvSpPr>
          <p:cNvPr id="14" name="Rettangolo 13">
            <a:extLst>
              <a:ext uri="{FF2B5EF4-FFF2-40B4-BE49-F238E27FC236}">
                <a16:creationId xmlns:a16="http://schemas.microsoft.com/office/drawing/2014/main" id="{61F4EB94-4D85-3641-B6B2-14BA81ADFF42}"/>
              </a:ext>
            </a:extLst>
          </p:cNvPr>
          <p:cNvSpPr>
            <a:spLocks noChangeArrowheads="1"/>
          </p:cNvSpPr>
          <p:nvPr/>
        </p:nvSpPr>
        <p:spPr bwMode="auto">
          <a:xfrm>
            <a:off x="209457" y="3678667"/>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a:t>
            </a:r>
            <a:r>
              <a:rPr lang="it-IT" sz="1130" dirty="0">
                <a:solidFill>
                  <a:srgbClr val="797979"/>
                </a:solidFill>
                <a:latin typeface="Arial"/>
              </a:rPr>
              <a:t>: </a:t>
            </a:r>
            <a:r>
              <a:rPr lang="it-IT" sz="1130" dirty="0">
                <a:solidFill>
                  <a:schemeClr val="accent2"/>
                </a:solidFill>
                <a:latin typeface="Arial"/>
              </a:rPr>
              <a:t>500.000 per micro imprese*, 2.500.000 per PMI* (comprese innovative) e Start up innovative*, 5.000.000 altre imprese</a:t>
            </a:r>
          </a:p>
        </p:txBody>
      </p:sp>
      <p:pic>
        <p:nvPicPr>
          <p:cNvPr id="16" name="Immagine 15">
            <a:extLst>
              <a:ext uri="{FF2B5EF4-FFF2-40B4-BE49-F238E27FC236}">
                <a16:creationId xmlns:a16="http://schemas.microsoft.com/office/drawing/2014/main" id="{0D3F7190-D934-3744-1E28-719DA837105B}"/>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4" name="Rettangolo con angoli arrotondati 3">
            <a:extLst>
              <a:ext uri="{FF2B5EF4-FFF2-40B4-BE49-F238E27FC236}">
                <a16:creationId xmlns:a16="http://schemas.microsoft.com/office/drawing/2014/main" id="{DE55E909-A1D3-2DD5-C5EB-18B5CB636B93}"/>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lang="it-IT" sz="1000" b="1" dirty="0">
                <a:solidFill>
                  <a:schemeClr val="bg1"/>
                </a:solidFill>
                <a:latin typeface="Arial" panose="020B0604020202020204"/>
              </a:rPr>
              <a:t>Finanziamenti dedicati ai mercati strategici</a:t>
            </a:r>
            <a:endParaRPr kumimoji="0" lang="it-IT" sz="1000" b="1" i="0" u="none" strike="noStrike" kern="1200" cap="none" spc="0" normalizeH="0" baseline="0" noProof="0" dirty="0">
              <a:ln>
                <a:noFill/>
              </a:ln>
              <a:solidFill>
                <a:schemeClr val="bg1"/>
              </a:solidFill>
              <a:effectLst/>
              <a:uLnTx/>
              <a:uFillTx/>
              <a:latin typeface="Arial" panose="020B0604020202020204"/>
              <a:ea typeface="+mn-ea"/>
              <a:cs typeface="+mn-cs"/>
            </a:endParaRPr>
          </a:p>
        </p:txBody>
      </p:sp>
    </p:spTree>
    <p:extLst>
      <p:ext uri="{BB962C8B-B14F-4D97-AF65-F5344CB8AC3E}">
        <p14:creationId xmlns:p14="http://schemas.microsoft.com/office/powerpoint/2010/main" val="878850019"/>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7BB7D10-595B-231B-8357-A82B3DD4893C}"/>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B38A6341-3EC4-AA59-A5F7-521C33C70E4F}"/>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9</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9DCA0137-A404-53F1-7F31-EAE5D04D690D}"/>
              </a:ext>
            </a:extLst>
          </p:cNvPr>
          <p:cNvSpPr>
            <a:spLocks noGrp="1"/>
          </p:cNvSpPr>
          <p:nvPr>
            <p:ph type="body" idx="13"/>
          </p:nvPr>
        </p:nvSpPr>
        <p:spPr>
          <a:xfrm>
            <a:off x="152737" y="264478"/>
            <a:ext cx="11985225" cy="383116"/>
          </a:xfrm>
        </p:spPr>
        <p:txBody>
          <a:bodyPr/>
          <a:lstStyle/>
          <a:p>
            <a:r>
              <a:rPr lang="it-IT" sz="2000" dirty="0">
                <a:solidFill>
                  <a:schemeClr val="accent1"/>
                </a:solidFill>
                <a:latin typeface="Arial" panose="020B0604020202020204"/>
              </a:rPr>
              <a:t>«Competitività delle imprese e filiere italiane in America Latina»</a:t>
            </a:r>
            <a:r>
              <a:rPr lang="it-IT" sz="2000" dirty="0">
                <a:solidFill>
                  <a:schemeClr val="accent1"/>
                </a:solidFill>
              </a:rPr>
              <a:t>: </a:t>
            </a:r>
            <a:r>
              <a:rPr lang="it-IT" sz="2000" dirty="0"/>
              <a:t>spese ammissibili </a:t>
            </a:r>
          </a:p>
        </p:txBody>
      </p:sp>
      <p:sp>
        <p:nvSpPr>
          <p:cNvPr id="8" name="CasellaDiTesto 7">
            <a:extLst>
              <a:ext uri="{FF2B5EF4-FFF2-40B4-BE49-F238E27FC236}">
                <a16:creationId xmlns:a16="http://schemas.microsoft.com/office/drawing/2014/main" id="{97281D8B-2EA4-A32D-4DA3-585534258652}"/>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in sostenibilità, innovazione e rafforzamento patrimoniale,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C8741CBD-DA3D-E2FF-F39D-06DCD4663E32}"/>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DB07DEF0-0A05-4617-A317-0CCEBFC1CB41}"/>
              </a:ext>
            </a:extLst>
          </p:cNvPr>
          <p:cNvSpPr txBox="1"/>
          <p:nvPr/>
        </p:nvSpPr>
        <p:spPr>
          <a:xfrm>
            <a:off x="6087652" y="1048099"/>
            <a:ext cx="5944508" cy="3516347"/>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lvl="0" indent="-171450" algn="just">
              <a:spcAft>
                <a:spcPts val="300"/>
              </a:spcAft>
              <a:buFont typeface="Courier New" panose="02070309020205020404" pitchFamily="49" charset="0"/>
              <a:buChar char="o"/>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in America Latina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di personale finalizzata o connessa all’assunzione in Italia o </a:t>
            </a:r>
            <a:r>
              <a:rPr lang="it-IT" sz="1000" b="1" dirty="0">
                <a:solidFill>
                  <a:schemeClr val="accent2"/>
                </a:solidFill>
                <a:latin typeface="Arial" panose="020B0604020202020204" pitchFamily="34" charset="0"/>
                <a:ea typeface="Calibri" panose="020F0502020204030204" pitchFamily="34" charset="0"/>
                <a:cs typeface="Times New Roman" panose="02020603050405020304" pitchFamily="18" charset="0"/>
              </a:rPr>
              <a:t>in America Latina.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 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negozi temporanei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(c.d.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pop-up</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finalizzate all’instaurazione di un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contratto di apprendistato o tirocinio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o similare (contratto di lavoro tipicamente a scopo/causa di formazione e inserimento), con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copertura del relativo costo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per un massimo di 6 mesi, per personale proveniente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dall’America Latina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purché l’Impresa Richiedente fornisca specifiche evidenze***;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spese promozionali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marketing e campagne pubblicitarie </a:t>
            </a: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online/offline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spese per </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attività di </a:t>
            </a:r>
            <a:r>
              <a:rPr kumimoji="0" lang="it-IT" sz="1000" b="1" i="0" u="none" strike="noStrike" kern="1200" cap="none" spc="0" normalizeH="0" baseline="0" noProof="0" dirty="0" err="1">
                <a:ln>
                  <a:noFill/>
                </a:ln>
                <a:solidFill>
                  <a:srgbClr val="005392"/>
                </a:solidFill>
                <a:effectLst/>
                <a:uLnTx/>
                <a:uFillTx/>
                <a:latin typeface="Arial" panose="020B0604020202020204"/>
                <a:ea typeface="+mn-ea"/>
                <a:cs typeface="+mn-cs"/>
              </a:rPr>
              <a:t>advisory</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/consulenza strategica</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di viaggio e soggiorno a fini promozionali per lo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sviluppo di partnership commerciali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realtà locali, per eventi/fiere/missioni dedicate, inclusi servizi di ricerca, </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F0BCB881-37FF-0C53-7C5B-C2548B0A7F70}"/>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solo se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(per un importo 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E2B11F63-139F-CB20-05C8-638282557604}"/>
              </a:ext>
            </a:extLst>
          </p:cNvPr>
          <p:cNvSpPr txBox="1"/>
          <p:nvPr/>
        </p:nvSpPr>
        <p:spPr>
          <a:xfrm>
            <a:off x="133152" y="2966631"/>
            <a:ext cx="5870628" cy="2714910"/>
          </a:xfrm>
          <a:prstGeom prst="rect">
            <a:avLst/>
          </a:prstGeom>
          <a:noFill/>
        </p:spPr>
        <p:txBody>
          <a:bodyPr wrap="square">
            <a:spAutoFit/>
          </a:bodyPr>
          <a:lstStyle/>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 </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disaster</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 recovery</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business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continuity</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blockchain</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cloud</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e </a:t>
            </a:r>
            <a:r>
              <a:rPr lang="it-IT" sz="1000" i="1" dirty="0" err="1">
                <a:solidFill>
                  <a:srgbClr val="415364"/>
                </a:solidFill>
                <a:latin typeface="Arial" panose="020B0604020202020204" pitchFamily="34" charset="0"/>
                <a:ea typeface="Calibri" panose="020F0502020204030204" pitchFamily="34" charset="0"/>
                <a:cs typeface="Times New Roman" panose="02020603050405020304" pitchFamily="18" charset="0"/>
              </a:rPr>
              <a:t>fog</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 computing</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simulazione e sistemi </a:t>
            </a:r>
            <a:r>
              <a:rPr lang="it-IT" sz="1000" i="1" dirty="0">
                <a:solidFill>
                  <a:srgbClr val="415364"/>
                </a:solidFill>
                <a:latin typeface="Arial" panose="020B0604020202020204" pitchFamily="34" charset="0"/>
                <a:ea typeface="Calibri" panose="020F0502020204030204" pitchFamily="34" charset="0"/>
                <a:cs typeface="Times New Roman" panose="02020603050405020304" pitchFamily="18" charset="0"/>
              </a:rPr>
              <a:t>cyber-</a:t>
            </a: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America centrale  o meridionale tramite l’acquisto di un nuova struttura/immobile/fabbricato anche produttiva o il potenziamento di una struttura esistente in America Latina</a:t>
            </a:r>
          </a:p>
          <a:p>
            <a:pPr marL="177800" lvl="0" indent="-177800" algn="just">
              <a:lnSpc>
                <a:spcPct val="107000"/>
              </a:lnSpc>
              <a:buFont typeface="Courier New" panose="02070309020205020404" pitchFamily="49" charset="0"/>
              <a:buChar char="o"/>
              <a:defRPr/>
            </a:pPr>
            <a:r>
              <a:rPr lang="it-IT" sz="1000" dirty="0">
                <a:solidFill>
                  <a:srgbClr val="415364"/>
                </a:solidFill>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C705752F-3E77-4CA5-6DC2-3FE25DC1DF54}"/>
              </a:ext>
            </a:extLst>
          </p:cNvPr>
          <p:cNvSpPr txBox="1"/>
          <p:nvPr/>
        </p:nvSpPr>
        <p:spPr>
          <a:xfrm>
            <a:off x="6185424" y="4457711"/>
            <a:ext cx="5846736" cy="10618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54332C66-2B8A-E588-8437-E71790A3D699}"/>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
        <p:nvSpPr>
          <p:cNvPr id="7" name="CasellaDiTesto 6">
            <a:extLst>
              <a:ext uri="{FF2B5EF4-FFF2-40B4-BE49-F238E27FC236}">
                <a16:creationId xmlns:a16="http://schemas.microsoft.com/office/drawing/2014/main" id="{BEEC2F9C-3220-14EB-0CF4-E8650AE6000C}"/>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00D694F0-6668-A125-F758-6A6FCE8CF160}"/>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CF0ED000-1B45-261F-0964-A675F0B9FC38}"/>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00A8EF10-3C6A-041F-C0CC-C62F91FC44BF}"/>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513353330"/>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678B20-5318-A355-E5F5-8B9036EA83F8}"/>
            </a:ext>
          </a:extLst>
        </p:cNvPr>
        <p:cNvGrpSpPr/>
        <p:nvPr/>
      </p:nvGrpSpPr>
      <p:grpSpPr>
        <a:xfrm>
          <a:off x="0" y="0"/>
          <a:ext cx="0" cy="0"/>
          <a:chOff x="0" y="0"/>
          <a:chExt cx="0" cy="0"/>
        </a:xfrm>
      </p:grpSpPr>
      <p:pic>
        <p:nvPicPr>
          <p:cNvPr id="18" name="Immagine 17" descr="Immagine che contiene cielo, edificio, aria aperta, lago&#10;&#10;Il contenuto generato dall'IA potrebbe non essere corretto.">
            <a:extLst>
              <a:ext uri="{FF2B5EF4-FFF2-40B4-BE49-F238E27FC236}">
                <a16:creationId xmlns:a16="http://schemas.microsoft.com/office/drawing/2014/main" id="{B5C8C07E-FFF3-1E0D-3E5C-D8642A0E6279}"/>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1324" y="0"/>
            <a:ext cx="12222862" cy="6858000"/>
          </a:xfrm>
          <a:prstGeom prst="rect">
            <a:avLst/>
          </a:prstGeom>
        </p:spPr>
      </p:pic>
      <p:sp>
        <p:nvSpPr>
          <p:cNvPr id="4" name="Segnaposto numero diapositiva 3">
            <a:extLst>
              <a:ext uri="{FF2B5EF4-FFF2-40B4-BE49-F238E27FC236}">
                <a16:creationId xmlns:a16="http://schemas.microsoft.com/office/drawing/2014/main" id="{05111E30-ED18-39A8-72AB-B67A5D8BBDB1}"/>
              </a:ext>
            </a:extLst>
          </p:cNvPr>
          <p:cNvSpPr>
            <a:spLocks noGrp="1"/>
          </p:cNvSpPr>
          <p:nvPr>
            <p:ph type="sldNum" sz="quarter" idx="7"/>
          </p:nvPr>
        </p:nvSpPr>
        <p:spPr/>
        <p:txBody>
          <a:bodyPr/>
          <a:lstStyle/>
          <a:p>
            <a:pPr marL="23103" marR="0" lvl="0" indent="0" algn="l" defTabSz="914400" rtl="0" eaLnBrk="1" fontAlgn="auto" latinLnBrk="0" hangingPunct="1">
              <a:lnSpc>
                <a:spcPts val="1440"/>
              </a:lnSpc>
              <a:spcBef>
                <a:spcPts val="0"/>
              </a:spcBef>
              <a:spcAft>
                <a:spcPts val="0"/>
              </a:spcAft>
              <a:buClrTx/>
              <a:buSzTx/>
              <a:buFontTx/>
              <a:buNone/>
              <a:tabLst/>
              <a:defRPr/>
            </a:pPr>
            <a:fld id="{81D60167-4931-47E6-BA6A-407CBD079E47}" type="slidenum">
              <a:rPr kumimoji="0" lang="it-IT" sz="1200" b="0" i="0" u="none" strike="noStrike" kern="1200" cap="none" spc="-31" normalizeH="0" baseline="0" noProof="0" smtClean="0">
                <a:ln>
                  <a:noFill/>
                </a:ln>
                <a:solidFill>
                  <a:srgbClr val="FFFFFF"/>
                </a:solidFill>
                <a:effectLst/>
                <a:uLnTx/>
                <a:uFillTx/>
                <a:latin typeface="Arial" panose="020B0604020202020204" pitchFamily="34" charset="0"/>
                <a:ea typeface="+mn-ea"/>
                <a:cs typeface="Arial" panose="020B0604020202020204" pitchFamily="34" charset="0"/>
              </a:rPr>
              <a:pPr marL="23103" marR="0" lvl="0" indent="0" algn="l" defTabSz="914400" rtl="0" eaLnBrk="1" fontAlgn="auto" latinLnBrk="0" hangingPunct="1">
                <a:lnSpc>
                  <a:spcPts val="1440"/>
                </a:lnSpc>
                <a:spcBef>
                  <a:spcPts val="0"/>
                </a:spcBef>
                <a:spcAft>
                  <a:spcPts val="0"/>
                </a:spcAft>
                <a:buClrTx/>
                <a:buSzTx/>
                <a:buFontTx/>
                <a:buNone/>
                <a:tabLst/>
                <a:defRPr/>
              </a:pPr>
              <a:t>10</a:t>
            </a:fld>
            <a:endParaRPr kumimoji="0" lang="it-IT" sz="1200" b="0" i="0" u="none" strike="noStrike" kern="1200" cap="none" spc="-31"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endParaRPr>
          </a:p>
        </p:txBody>
      </p:sp>
      <p:sp>
        <p:nvSpPr>
          <p:cNvPr id="6" name="Rettangolo 5">
            <a:extLst>
              <a:ext uri="{FF2B5EF4-FFF2-40B4-BE49-F238E27FC236}">
                <a16:creationId xmlns:a16="http://schemas.microsoft.com/office/drawing/2014/main" id="{84AA7A07-8C13-BE69-8538-D11B1E35E63E}"/>
              </a:ext>
            </a:extLst>
          </p:cNvPr>
          <p:cNvSpPr/>
          <p:nvPr/>
        </p:nvSpPr>
        <p:spPr>
          <a:xfrm>
            <a:off x="-31324" y="-37460"/>
            <a:ext cx="6490775" cy="6895460"/>
          </a:xfrm>
          <a:prstGeom prst="rect">
            <a:avLst/>
          </a:prstGeom>
          <a:gradFill flip="none" rotWithShape="1">
            <a:gsLst>
              <a:gs pos="20000">
                <a:schemeClr val="bg1">
                  <a:lumMod val="0"/>
                  <a:lumOff val="100000"/>
                </a:schemeClr>
              </a:gs>
              <a:gs pos="0">
                <a:schemeClr val="bg1">
                  <a:alpha val="0"/>
                </a:schemeClr>
              </a:gs>
            </a:gsLst>
            <a:lin ang="10800000" scaled="1"/>
            <a:tileRect/>
          </a:gra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567" b="0" i="0" u="none" strike="noStrike" kern="1200" cap="none" spc="0" normalizeH="0" baseline="0" noProof="0" dirty="0">
              <a:ln>
                <a:noFill/>
              </a:ln>
              <a:solidFill>
                <a:srgbClr val="FFFFFF"/>
              </a:solidFill>
              <a:effectLst/>
              <a:uLnTx/>
              <a:uFillTx/>
              <a:latin typeface="Univers Condensed" panose="020B0506020202050204" pitchFamily="34" charset="0"/>
              <a:ea typeface="+mn-ea"/>
              <a:cs typeface="+mn-cs"/>
              <a:sym typeface="Helvetica Neue Medium"/>
            </a:endParaRPr>
          </a:p>
        </p:txBody>
      </p:sp>
      <p:sp>
        <p:nvSpPr>
          <p:cNvPr id="7" name="Rettangolo 6">
            <a:extLst>
              <a:ext uri="{FF2B5EF4-FFF2-40B4-BE49-F238E27FC236}">
                <a16:creationId xmlns:a16="http://schemas.microsoft.com/office/drawing/2014/main" id="{BCB8FA92-6806-B3B5-276D-86C247BBD595}"/>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ea typeface="+mn-ea"/>
              <a:cs typeface="Arial" panose="020B0604020202020204" pitchFamily="34" charset="0"/>
            </a:endParaRPr>
          </a:p>
        </p:txBody>
      </p:sp>
      <p:sp>
        <p:nvSpPr>
          <p:cNvPr id="8" name="Rettangolo 7">
            <a:extLst>
              <a:ext uri="{FF2B5EF4-FFF2-40B4-BE49-F238E27FC236}">
                <a16:creationId xmlns:a16="http://schemas.microsoft.com/office/drawing/2014/main" id="{A84FDB50-4D6F-1CA2-2AFB-9D4FB3641CDC}"/>
              </a:ext>
            </a:extLst>
          </p:cNvPr>
          <p:cNvSpPr/>
          <p:nvPr/>
        </p:nvSpPr>
        <p:spPr>
          <a:xfrm>
            <a:off x="462" y="335135"/>
            <a:ext cx="12201370"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Medium"/>
            </a:endParaRPr>
          </a:p>
        </p:txBody>
      </p:sp>
      <p:sp>
        <p:nvSpPr>
          <p:cNvPr id="9" name="Segnaposto testo 1">
            <a:extLst>
              <a:ext uri="{FF2B5EF4-FFF2-40B4-BE49-F238E27FC236}">
                <a16:creationId xmlns:a16="http://schemas.microsoft.com/office/drawing/2014/main" id="{6FB4A814-2E83-3B02-B0B3-0C035A4296AF}"/>
              </a:ext>
            </a:extLst>
          </p:cNvPr>
          <p:cNvSpPr txBox="1">
            <a:spLocks/>
          </p:cNvSpPr>
          <p:nvPr/>
        </p:nvSpPr>
        <p:spPr>
          <a:xfrm>
            <a:off x="257664" y="510413"/>
            <a:ext cx="1196993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400" b="1" i="0" u="none" strike="noStrike" kern="100" cap="none" spc="0" normalizeH="0" baseline="0" noProof="0" dirty="0">
                <a:ln>
                  <a:noFill/>
                </a:ln>
                <a:solidFill>
                  <a:srgbClr val="415064"/>
                </a:solidFill>
                <a:effectLst/>
                <a:uLnTx/>
                <a:uFillTx/>
                <a:latin typeface="Arial" panose="020B0604020202020204" pitchFamily="34" charset="0"/>
                <a:cs typeface="Arial" panose="020B0604020202020204" pitchFamily="34" charset="0"/>
              </a:rPr>
              <a:t>Finanziamenti agevolati – Focus «Misura India»</a:t>
            </a:r>
          </a:p>
        </p:txBody>
      </p:sp>
      <p:sp>
        <p:nvSpPr>
          <p:cNvPr id="10" name="CasellaDiTesto 9">
            <a:extLst>
              <a:ext uri="{FF2B5EF4-FFF2-40B4-BE49-F238E27FC236}">
                <a16:creationId xmlns:a16="http://schemas.microsoft.com/office/drawing/2014/main" id="{860F4701-D20E-E895-2DE2-475F809F55CD}"/>
              </a:ext>
            </a:extLst>
          </p:cNvPr>
          <p:cNvSpPr txBox="1"/>
          <p:nvPr/>
        </p:nvSpPr>
        <p:spPr>
          <a:xfrm>
            <a:off x="1142399" y="2452486"/>
            <a:ext cx="5322199"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10% di Cofinanziamento a fondo perduto</a:t>
            </a:r>
            <a:endParaRPr lang="it-IT" sz="1400" b="1" dirty="0">
              <a:solidFill>
                <a:srgbClr val="415364"/>
              </a:solidFill>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20% fondo perduto per il Sud, start up e PMI innovative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a:p>
            <a:pPr marL="342891" indent="-342891">
              <a:buFontTx/>
              <a:buAutoNum type="arabicPeriod"/>
              <a:defRPr/>
            </a:pPr>
            <a:r>
              <a:rPr kumimoji="0" lang="it-IT" sz="1400" b="1" i="0"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Nuov</a:t>
            </a:r>
            <a:r>
              <a:rPr lang="it-IT" sz="1400" b="1" dirty="0">
                <a:solidFill>
                  <a:srgbClr val="415364"/>
                </a:solidFill>
                <a:latin typeface="Arial" panose="020B0604020202020204" pitchFamily="34" charset="0"/>
                <a:cs typeface="Arial" panose="020B0604020202020204" pitchFamily="34" charset="0"/>
              </a:rPr>
              <a:t>e spese ammissibili per individuazione di opportunità di business </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1" name="Rettangolo con angoli arrotondati 10">
            <a:extLst>
              <a:ext uri="{FF2B5EF4-FFF2-40B4-BE49-F238E27FC236}">
                <a16:creationId xmlns:a16="http://schemas.microsoft.com/office/drawing/2014/main" id="{ED7CA24F-72D4-E97E-09E2-396C6AA1465D}"/>
              </a:ext>
            </a:extLst>
          </p:cNvPr>
          <p:cNvSpPr/>
          <p:nvPr/>
        </p:nvSpPr>
        <p:spPr>
          <a:xfrm>
            <a:off x="888234" y="1619555"/>
            <a:ext cx="6121877" cy="2464180"/>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pic>
        <p:nvPicPr>
          <p:cNvPr id="12" name="Immagine 11" descr="Immagine che contiene nero, oscurità&#10;&#10;Descrizione generata automaticamente">
            <a:extLst>
              <a:ext uri="{FF2B5EF4-FFF2-40B4-BE49-F238E27FC236}">
                <a16:creationId xmlns:a16="http://schemas.microsoft.com/office/drawing/2014/main" id="{2645FAA8-738B-D1B6-45F3-CB43D23A0568}"/>
              </a:ext>
            </a:extLst>
          </p:cNvPr>
          <p:cNvPicPr>
            <a:picLocks noChangeAspect="1"/>
          </p:cNvPicPr>
          <p:nvPr/>
        </p:nvPicPr>
        <p:blipFill>
          <a:blip r:embed="rId3"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13" name="Rettangolo 12">
            <a:extLst>
              <a:ext uri="{FF2B5EF4-FFF2-40B4-BE49-F238E27FC236}">
                <a16:creationId xmlns:a16="http://schemas.microsoft.com/office/drawing/2014/main" id="{A0838A59-B953-F7CC-D3B9-304857E558EF}"/>
              </a:ext>
            </a:extLst>
          </p:cNvPr>
          <p:cNvSpPr/>
          <p:nvPr/>
        </p:nvSpPr>
        <p:spPr>
          <a:xfrm>
            <a:off x="2539984" y="1303778"/>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ea typeface="+mn-ea"/>
                <a:cs typeface="Arial" panose="020B0604020202020204" pitchFamily="34" charset="0"/>
              </a:rPr>
              <a:t>CONDIZIONI DEDICATE</a:t>
            </a:r>
          </a:p>
        </p:txBody>
      </p:sp>
      <p:sp>
        <p:nvSpPr>
          <p:cNvPr id="14" name="CasellaDiTesto 13">
            <a:extLst>
              <a:ext uri="{FF2B5EF4-FFF2-40B4-BE49-F238E27FC236}">
                <a16:creationId xmlns:a16="http://schemas.microsoft.com/office/drawing/2014/main" id="{96521ADD-EA74-0AF1-7FBF-008676537387}"/>
              </a:ext>
            </a:extLst>
          </p:cNvPr>
          <p:cNvSpPr txBox="1"/>
          <p:nvPr/>
        </p:nvSpPr>
        <p:spPr>
          <a:xfrm>
            <a:off x="998812" y="1833802"/>
            <a:ext cx="5097188"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al nuovo strumento </a:t>
            </a:r>
            <a:r>
              <a:rPr lang="it-IT" sz="1400" b="1" dirty="0">
                <a:solidFill>
                  <a:srgbClr val="415364"/>
                </a:solidFill>
                <a:latin typeface="Arial" panose="020B0604020202020204" pitchFamily="34" charset="0"/>
                <a:ea typeface="Calibri" panose="020F0502020204030204" pitchFamily="34" charset="0"/>
                <a:cs typeface="Arial" panose="020B0604020202020204" pitchFamily="34" charset="0"/>
              </a:rPr>
              <a:t>da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settembre 2025: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16" name="Rettangolo 15">
            <a:extLst>
              <a:ext uri="{FF2B5EF4-FFF2-40B4-BE49-F238E27FC236}">
                <a16:creationId xmlns:a16="http://schemas.microsoft.com/office/drawing/2014/main" id="{0447E7BC-9E46-6B9D-1098-944F24138E84}"/>
              </a:ext>
            </a:extLst>
          </p:cNvPr>
          <p:cNvSpPr/>
          <p:nvPr/>
        </p:nvSpPr>
        <p:spPr>
          <a:xfrm>
            <a:off x="613965" y="5012130"/>
            <a:ext cx="11308808" cy="1011330"/>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del finanziamento destinato alla copertura di investimenti per il rafforzamento patrimoniale </a:t>
            </a:r>
          </a:p>
        </p:txBody>
      </p:sp>
      <p:sp>
        <p:nvSpPr>
          <p:cNvPr id="19" name="Rettangolo 18">
            <a:extLst>
              <a:ext uri="{FF2B5EF4-FFF2-40B4-BE49-F238E27FC236}">
                <a16:creationId xmlns:a16="http://schemas.microsoft.com/office/drawing/2014/main" id="{614D9852-155C-543E-6D65-EF0724795A33}"/>
              </a:ext>
            </a:extLst>
          </p:cNvPr>
          <p:cNvSpPr/>
          <p:nvPr/>
        </p:nvSpPr>
        <p:spPr>
          <a:xfrm>
            <a:off x="1312812" y="4795904"/>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  IMPRESE BENEFICIARIE</a:t>
            </a:r>
          </a:p>
        </p:txBody>
      </p:sp>
      <p:pic>
        <p:nvPicPr>
          <p:cNvPr id="22" name="Immagine 21">
            <a:extLst>
              <a:ext uri="{FF2B5EF4-FFF2-40B4-BE49-F238E27FC236}">
                <a16:creationId xmlns:a16="http://schemas.microsoft.com/office/drawing/2014/main" id="{9D5792D6-B7B3-BA33-9D3B-71EEDFE1C597}"/>
              </a:ext>
            </a:extLst>
          </p:cNvPr>
          <p:cNvPicPr>
            <a:picLocks noChangeAspect="1"/>
          </p:cNvPicPr>
          <p:nvPr/>
        </p:nvPicPr>
        <p:blipFill>
          <a:blip r:embed="rId4"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738049"/>
            <a:ext cx="535764" cy="535764"/>
          </a:xfrm>
          <a:prstGeom prst="rect">
            <a:avLst/>
          </a:prstGeom>
          <a:solidFill>
            <a:srgbClr val="FFFEFD"/>
          </a:solidFill>
        </p:spPr>
      </p:pic>
      <p:sp>
        <p:nvSpPr>
          <p:cNvPr id="25" name="CasellaDiTesto 32">
            <a:extLst>
              <a:ext uri="{FF2B5EF4-FFF2-40B4-BE49-F238E27FC236}">
                <a16:creationId xmlns:a16="http://schemas.microsoft.com/office/drawing/2014/main" id="{31421062-224F-D96F-8356-DC5BC7D3E280}"/>
              </a:ext>
            </a:extLst>
          </p:cNvPr>
          <p:cNvSpPr txBox="1">
            <a:spLocks noChangeArrowheads="1"/>
          </p:cNvSpPr>
          <p:nvPr/>
        </p:nvSpPr>
        <p:spPr bwMode="auto">
          <a:xfrm>
            <a:off x="4012651" y="5288617"/>
            <a:ext cx="3970265"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esportatici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con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export, import</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o</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presenza in India</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e imprese della loro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filiera</a:t>
            </a:r>
          </a:p>
        </p:txBody>
      </p:sp>
      <p:sp>
        <p:nvSpPr>
          <p:cNvPr id="26" name="CasellaDiTesto 32">
            <a:extLst>
              <a:ext uri="{FF2B5EF4-FFF2-40B4-BE49-F238E27FC236}">
                <a16:creationId xmlns:a16="http://schemas.microsoft.com/office/drawing/2014/main" id="{38524021-E00F-5E6A-52D8-994B48EC8C73}"/>
              </a:ext>
            </a:extLst>
          </p:cNvPr>
          <p:cNvSpPr txBox="1">
            <a:spLocks noChangeArrowheads="1"/>
          </p:cNvSpPr>
          <p:nvPr/>
        </p:nvSpPr>
        <p:spPr bwMode="auto">
          <a:xfrm>
            <a:off x="7932420" y="5129941"/>
            <a:ext cx="3903605" cy="83099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defPPr>
              <a:defRPr lang="it-IT"/>
            </a:defPPr>
            <a:lvl1pPr marL="342900" indent="-342900">
              <a:defRPr>
                <a:latin typeface="Arial" panose="020B0604020202020204" pitchFamily="34" charset="0"/>
              </a:defRPr>
            </a:lvl1pPr>
            <a:lvl2pPr marL="0" lvl="1" algn="ctr">
              <a:defRPr sz="1100" b="1">
                <a:solidFill>
                  <a:srgbClr val="415364"/>
                </a:solidFill>
                <a:latin typeface="Arial" panose="020B0604020202020204" pitchFamily="34" charset="0"/>
              </a:defRPr>
            </a:lvl2pPr>
            <a:lvl3pPr marL="1143000" indent="-228600">
              <a:defRPr>
                <a:latin typeface="Arial" panose="020B0604020202020204" pitchFamily="34" charset="0"/>
              </a:defRPr>
            </a:lvl3pPr>
            <a:lvl4pPr marL="1600200" indent="-228600">
              <a:defRPr>
                <a:latin typeface="Arial" panose="020B0604020202020204" pitchFamily="34" charset="0"/>
              </a:defRPr>
            </a:lvl4pPr>
            <a:lvl5pPr marL="2057400" indent="-228600">
              <a:defRPr>
                <a:latin typeface="Arial" panose="020B0604020202020204" pitchFamily="34" charset="0"/>
              </a:defRPr>
            </a:lvl5pPr>
            <a:lvl6pPr marL="2514600" indent="-228600" eaLnBrk="0" fontAlgn="base" hangingPunct="0">
              <a:spcBef>
                <a:spcPct val="0"/>
              </a:spcBef>
              <a:spcAft>
                <a:spcPct val="0"/>
              </a:spcAft>
              <a:defRPr>
                <a:latin typeface="Arial" panose="020B0604020202020204" pitchFamily="34" charset="0"/>
              </a:defRPr>
            </a:lvl6pPr>
            <a:lvl7pPr marL="2971800" indent="-228600" eaLnBrk="0" fontAlgn="base" hangingPunct="0">
              <a:spcBef>
                <a:spcPct val="0"/>
              </a:spcBef>
              <a:spcAft>
                <a:spcPct val="0"/>
              </a:spcAft>
              <a:defRPr>
                <a:latin typeface="Arial" panose="020B0604020202020204" pitchFamily="34" charset="0"/>
              </a:defRPr>
            </a:lvl7pPr>
            <a:lvl8pPr marL="3429000" indent="-228600" eaLnBrk="0" fontAlgn="base" hangingPunct="0">
              <a:spcBef>
                <a:spcPct val="0"/>
              </a:spcBef>
              <a:spcAft>
                <a:spcPct val="0"/>
              </a:spcAft>
              <a:defRPr>
                <a:latin typeface="Arial" panose="020B0604020202020204" pitchFamily="34" charset="0"/>
              </a:defRPr>
            </a:lvl8pPr>
            <a:lvl9pPr marL="3886200" indent="-228600" eaLnBrk="0" fontAlgn="base" hangingPunct="0">
              <a:spcBef>
                <a:spcPct val="0"/>
              </a:spcBef>
              <a:spcAft>
                <a:spcPct val="0"/>
              </a:spcAft>
              <a:defRPr>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che richiedono finanziamenti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 focus India</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Inserimento Mercati, Certificazioni e Consulenze, Fiere ed Eventi, </a:t>
            </a:r>
          </a:p>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E-commerce, </a:t>
            </a:r>
            <a:r>
              <a:rPr kumimoji="0" lang="it-IT" altLang="it-IT" sz="1000" b="0" i="1" u="none" strike="noStrike" kern="1200" cap="none" spc="0" normalizeH="0" baseline="0" noProof="0" dirty="0" err="1">
                <a:ln>
                  <a:noFill/>
                </a:ln>
                <a:solidFill>
                  <a:srgbClr val="415364"/>
                </a:solidFill>
                <a:effectLst/>
                <a:uLnTx/>
                <a:uFillTx/>
                <a:latin typeface="Arial" panose="020B0604020202020204" pitchFamily="34" charset="0"/>
                <a:ea typeface="+mn-ea"/>
                <a:cs typeface="Arial" panose="020B0604020202020204" pitchFamily="34" charset="0"/>
              </a:rPr>
              <a:t>Temporary</a:t>
            </a:r>
            <a:r>
              <a:rPr kumimoji="0" lang="it-IT" altLang="it-IT" sz="1000" b="0" i="1"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Manager</a:t>
            </a:r>
          </a:p>
        </p:txBody>
      </p:sp>
      <p:sp>
        <p:nvSpPr>
          <p:cNvPr id="27" name="Rettangolo 26">
            <a:extLst>
              <a:ext uri="{FF2B5EF4-FFF2-40B4-BE49-F238E27FC236}">
                <a16:creationId xmlns:a16="http://schemas.microsoft.com/office/drawing/2014/main" id="{EA432DE4-7623-7EA2-998C-8E9AF2DC7B78}"/>
              </a:ext>
            </a:extLst>
          </p:cNvPr>
          <p:cNvSpPr/>
          <p:nvPr/>
        </p:nvSpPr>
        <p:spPr>
          <a:xfrm>
            <a:off x="7195273" y="1652411"/>
            <a:ext cx="4689209" cy="2415112"/>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ea typeface="+mn-ea"/>
              <a:cs typeface="Arial" panose="020B0604020202020204" pitchFamily="34" charset="0"/>
              <a:sym typeface="Helvetica Neue Medium"/>
            </a:endParaRPr>
          </a:p>
        </p:txBody>
      </p:sp>
      <p:sp>
        <p:nvSpPr>
          <p:cNvPr id="42" name="Rettangolo 41">
            <a:extLst>
              <a:ext uri="{FF2B5EF4-FFF2-40B4-BE49-F238E27FC236}">
                <a16:creationId xmlns:a16="http://schemas.microsoft.com/office/drawing/2014/main" id="{0DD3D7DF-6B6C-86D6-59E0-BFE93D1AD469}"/>
              </a:ext>
            </a:extLst>
          </p:cNvPr>
          <p:cNvSpPr/>
          <p:nvPr/>
        </p:nvSpPr>
        <p:spPr>
          <a:xfrm>
            <a:off x="7430232" y="2036788"/>
            <a:ext cx="4219289" cy="515726"/>
          </a:xfrm>
          <a:prstGeom prst="rect">
            <a:avLst/>
          </a:prstGeom>
          <a:noFill/>
          <a:ln>
            <a:noFill/>
          </a:ln>
          <a:effectLst/>
        </p:spPr>
        <p:txBody>
          <a:bodyPr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6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49" name="Rettangolo 48">
            <a:extLst>
              <a:ext uri="{FF2B5EF4-FFF2-40B4-BE49-F238E27FC236}">
                <a16:creationId xmlns:a16="http://schemas.microsoft.com/office/drawing/2014/main" id="{C99B50FF-6582-3F57-9E86-C49E81209001}"/>
              </a:ext>
            </a:extLst>
          </p:cNvPr>
          <p:cNvSpPr/>
          <p:nvPr/>
        </p:nvSpPr>
        <p:spPr>
          <a:xfrm>
            <a:off x="7278747" y="2690867"/>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FORMAZIONE PERSONALE</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0" name="Rettangolo 49">
            <a:extLst>
              <a:ext uri="{FF2B5EF4-FFF2-40B4-BE49-F238E27FC236}">
                <a16:creationId xmlns:a16="http://schemas.microsoft.com/office/drawing/2014/main" id="{03D4D1AD-7F73-7156-E4F0-8B8E7A6EF1FA}"/>
              </a:ext>
            </a:extLst>
          </p:cNvPr>
          <p:cNvSpPr/>
          <p:nvPr/>
        </p:nvSpPr>
        <p:spPr>
          <a:xfrm>
            <a:off x="7321683" y="1782279"/>
            <a:ext cx="4689208"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INVESTIMENTI PRODUTTIVI E COMMERCIALI</a:t>
            </a:r>
            <a:endParaRPr lang="it-IT" sz="1400" b="1" kern="0" dirty="0">
              <a:solidFill>
                <a:srgbClr val="415364"/>
              </a:solidFill>
              <a:latin typeface="Arial" panose="020B0604020202020204" pitchFamily="34" charset="0"/>
              <a:cs typeface="Arial" panose="020B0604020202020204" pitchFamily="34" charset="0"/>
            </a:endParaRPr>
          </a:p>
        </p:txBody>
      </p:sp>
      <p:sp>
        <p:nvSpPr>
          <p:cNvPr id="52" name="Rettangolo 51">
            <a:extLst>
              <a:ext uri="{FF2B5EF4-FFF2-40B4-BE49-F238E27FC236}">
                <a16:creationId xmlns:a16="http://schemas.microsoft.com/office/drawing/2014/main" id="{A306B91D-748F-4D3F-0D17-39D4C112297C}"/>
              </a:ext>
            </a:extLst>
          </p:cNvPr>
          <p:cNvSpPr/>
          <p:nvPr/>
        </p:nvSpPr>
        <p:spPr>
          <a:xfrm>
            <a:off x="8383110" y="1303778"/>
            <a:ext cx="2392155" cy="27524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PER FINANZIARE</a:t>
            </a:r>
          </a:p>
        </p:txBody>
      </p:sp>
      <p:sp>
        <p:nvSpPr>
          <p:cNvPr id="2" name="CasellaDiTesto 32">
            <a:extLst>
              <a:ext uri="{FF2B5EF4-FFF2-40B4-BE49-F238E27FC236}">
                <a16:creationId xmlns:a16="http://schemas.microsoft.com/office/drawing/2014/main" id="{E8F160DB-9816-EBB8-E7AC-B7AD3EE74FE7}"/>
              </a:ext>
            </a:extLst>
          </p:cNvPr>
          <p:cNvSpPr txBox="1">
            <a:spLocks noChangeArrowheads="1"/>
          </p:cNvSpPr>
          <p:nvPr/>
        </p:nvSpPr>
        <p:spPr bwMode="auto">
          <a:xfrm>
            <a:off x="673577" y="5261890"/>
            <a:ext cx="3275596" cy="52322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marL="342900" indent="-342900">
              <a:defRPr>
                <a:solidFill>
                  <a:schemeClr val="tx1"/>
                </a:solidFill>
                <a:latin typeface="Arial" panose="020B0604020202020204" pitchFamily="34" charset="0"/>
              </a:defRPr>
            </a:lvl1pPr>
            <a:lvl2pPr>
              <a:defRPr>
                <a:solidFill>
                  <a:schemeClr val="tx1"/>
                </a:solidFill>
                <a:latin typeface="Arial" panose="020B0604020202020204" pitchFamily="34" charset="0"/>
              </a:defRPr>
            </a:lvl2pPr>
            <a:lvl3pPr marL="1143000" indent="-228600">
              <a:defRPr>
                <a:solidFill>
                  <a:schemeClr val="tx1"/>
                </a:solidFill>
                <a:latin typeface="Arial" panose="020B0604020202020204" pitchFamily="34" charset="0"/>
              </a:defRPr>
            </a:lvl3pPr>
            <a:lvl4pPr marL="1600200" indent="-228600">
              <a:defRPr>
                <a:solidFill>
                  <a:schemeClr val="tx1"/>
                </a:solidFill>
                <a:latin typeface="Arial" panose="020B0604020202020204" pitchFamily="34" charset="0"/>
              </a:defRPr>
            </a:lvl4pPr>
            <a:lvl5pPr marL="2057400" indent="-228600">
              <a:defRPr>
                <a:solidFill>
                  <a:schemeClr val="tx1"/>
                </a:solidFill>
                <a:latin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defRPr>
            </a:lvl9pP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a:t>
            </a:r>
            <a:r>
              <a:rPr kumimoji="0" lang="it-IT" altLang="it-IT" sz="14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anche non esportatici che intendono investire in loco</a:t>
            </a:r>
          </a:p>
        </p:txBody>
      </p:sp>
      <p:sp>
        <p:nvSpPr>
          <p:cNvPr id="15" name="Segnaposto numero diapositiva 3">
            <a:extLst>
              <a:ext uri="{FF2B5EF4-FFF2-40B4-BE49-F238E27FC236}">
                <a16:creationId xmlns:a16="http://schemas.microsoft.com/office/drawing/2014/main" id="{86442ECF-E7C2-BEFB-0FA0-410C28586A36}"/>
              </a:ext>
            </a:extLst>
          </p:cNvPr>
          <p:cNvSpPr txBox="1">
            <a:spLocks/>
          </p:cNvSpPr>
          <p:nvPr/>
        </p:nvSpPr>
        <p:spPr>
          <a:xfrm>
            <a:off x="279114" y="6425845"/>
            <a:ext cx="1344083" cy="244916"/>
          </a:xfrm>
          <a:prstGeom prst="rect">
            <a:avLst/>
          </a:prstGeom>
        </p:spPr>
        <p:txBody>
          <a:bodyPr/>
          <a:lstStyle>
            <a:defPPr>
              <a:defRPr lang="it-IT"/>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Univers Condensed" panose="020B0506020202050204" pitchFamily="34" charset="0"/>
                <a:ea typeface="+mn-ea"/>
                <a:cs typeface="+mn-cs"/>
              </a:rPr>
              <a:pPr marL="0" marR="0" lvl="0" indent="0" algn="l" defTabSz="914400" rtl="0" eaLnBrk="1" fontAlgn="auto" latinLnBrk="0" hangingPunct="1">
                <a:lnSpc>
                  <a:spcPct val="100000"/>
                </a:lnSpc>
                <a:spcBef>
                  <a:spcPts val="0"/>
                </a:spcBef>
                <a:spcAft>
                  <a:spcPts val="0"/>
                </a:spcAft>
                <a:buClrTx/>
                <a:buSzTx/>
                <a:buFontTx/>
                <a:buNone/>
                <a:tabLst/>
                <a:defRPr/>
              </a:pPr>
              <a:t>10</a:t>
            </a:fld>
            <a:endParaRPr kumimoji="0" lang="it-IT" sz="1067" b="0" i="0" u="none" strike="noStrike" kern="1200" cap="none" spc="0" normalizeH="0" baseline="0" noProof="0" dirty="0">
              <a:ln>
                <a:noFill/>
              </a:ln>
              <a:solidFill>
                <a:srgbClr val="415064"/>
              </a:solidFill>
              <a:effectLst/>
              <a:uLnTx/>
              <a:uFillTx/>
              <a:latin typeface="Univers Condensed" panose="020B0506020202050204" pitchFamily="34" charset="0"/>
              <a:ea typeface="+mn-ea"/>
              <a:cs typeface="+mn-cs"/>
            </a:endParaRPr>
          </a:p>
        </p:txBody>
      </p:sp>
      <p:sp>
        <p:nvSpPr>
          <p:cNvPr id="3" name="Rettangolo 2">
            <a:extLst>
              <a:ext uri="{FF2B5EF4-FFF2-40B4-BE49-F238E27FC236}">
                <a16:creationId xmlns:a16="http://schemas.microsoft.com/office/drawing/2014/main" id="{E149828B-EEB4-EF13-ECAC-01201CADF2D4}"/>
              </a:ext>
            </a:extLst>
          </p:cNvPr>
          <p:cNvSpPr/>
          <p:nvPr/>
        </p:nvSpPr>
        <p:spPr>
          <a:xfrm>
            <a:off x="7278747" y="3145161"/>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CONSULENZE SPECIALISTICHE SUL MERCATO</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7" name="Rettangolo 16">
            <a:extLst>
              <a:ext uri="{FF2B5EF4-FFF2-40B4-BE49-F238E27FC236}">
                <a16:creationId xmlns:a16="http://schemas.microsoft.com/office/drawing/2014/main" id="{CA98E73F-B099-F5E0-85CA-606DED5E4466}"/>
              </a:ext>
            </a:extLst>
          </p:cNvPr>
          <p:cNvSpPr/>
          <p:nvPr/>
        </p:nvSpPr>
        <p:spPr>
          <a:xfrm>
            <a:off x="7278747" y="3599455"/>
            <a:ext cx="4775080" cy="360000"/>
          </a:xfrm>
          <a:prstGeom prst="rect">
            <a:avLst/>
          </a:prstGeom>
          <a:no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SCOUTING E MATCHMAKING</a:t>
            </a:r>
            <a:endParaRPr kumimoji="0" lang="it-IT" sz="1100" b="0" i="0" u="none" strike="noStrike" kern="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1" name="CasellaDiTesto 20">
            <a:extLst>
              <a:ext uri="{FF2B5EF4-FFF2-40B4-BE49-F238E27FC236}">
                <a16:creationId xmlns:a16="http://schemas.microsoft.com/office/drawing/2014/main" id="{64D50502-9FDD-8C17-AD2E-798FB7DBC47F}"/>
              </a:ext>
            </a:extLst>
          </p:cNvPr>
          <p:cNvSpPr txBox="1"/>
          <p:nvPr/>
        </p:nvSpPr>
        <p:spPr>
          <a:xfrm>
            <a:off x="8094131" y="2236573"/>
            <a:ext cx="3144313" cy="360000"/>
          </a:xfrm>
          <a:prstGeom prst="rect">
            <a:avLst/>
          </a:prstGeom>
          <a:noFill/>
          <a:ln w="12700" cap="flat" cmpd="sng" algn="ctr">
            <a:noFill/>
            <a:prstDash val="solid"/>
            <a:miter lim="800000"/>
          </a:ln>
          <a:effectLst/>
        </p:spPr>
        <p:txBody>
          <a:bodyPr rtlCol="0" anchor="ctr"/>
          <a:lstStyle>
            <a:defPPr>
              <a:defRPr lang="it-IT"/>
            </a:defPPr>
            <a:lvl1pPr marR="0" lvl="0" indent="0" algn="ctr" fontAlgn="auto">
              <a:lnSpc>
                <a:spcPct val="100000"/>
              </a:lnSpc>
              <a:spcBef>
                <a:spcPts val="0"/>
              </a:spcBef>
              <a:spcAft>
                <a:spcPts val="0"/>
              </a:spcAft>
              <a:buClrTx/>
              <a:buSzTx/>
              <a:buFontTx/>
              <a:buNone/>
              <a:tabLst/>
              <a:defRPr kumimoji="0" sz="1400" b="1" i="0" u="none" strike="noStrike" kern="0" cap="none" spc="0" normalizeH="0" baseline="0">
                <a:ln>
                  <a:noFill/>
                </a:ln>
                <a:solidFill>
                  <a:srgbClr val="415364"/>
                </a:solidFill>
                <a:effectLst/>
                <a:uLnTx/>
                <a:uFillTx/>
                <a:latin typeface="Arial" panose="020B0604020202020204" pitchFamily="34" charset="0"/>
                <a:cs typeface="Arial" panose="020B0604020202020204" pitchFamily="34" charset="0"/>
              </a:defRPr>
            </a:lvl1pPr>
          </a:lstStyle>
          <a:p>
            <a:r>
              <a:rPr lang="it-IT" dirty="0"/>
              <a:t>INNOVAZIONE E SOSTENIBILITÀ</a:t>
            </a:r>
          </a:p>
        </p:txBody>
      </p:sp>
    </p:spTree>
    <p:extLst>
      <p:ext uri="{BB962C8B-B14F-4D97-AF65-F5344CB8AC3E}">
        <p14:creationId xmlns:p14="http://schemas.microsoft.com/office/powerpoint/2010/main" val="136171884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52BC3B5-C4AB-5EA7-7D87-77E9B049AB32}"/>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E7C86D90-B8C0-E675-BFB6-22365226CEAB}"/>
              </a:ext>
            </a:extLst>
          </p:cNvPr>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62" name="Segnaposto testo 1">
            <a:extLst>
              <a:ext uri="{FF2B5EF4-FFF2-40B4-BE49-F238E27FC236}">
                <a16:creationId xmlns:a16="http://schemas.microsoft.com/office/drawing/2014/main" id="{AF658EE1-DF41-B376-8E9E-13FB0ADF827E}"/>
              </a:ext>
            </a:extLst>
          </p:cNvPr>
          <p:cNvSpPr>
            <a:spLocks noGrp="1"/>
          </p:cNvSpPr>
          <p:nvPr>
            <p:ph type="body" idx="13"/>
          </p:nvPr>
        </p:nvSpPr>
        <p:spPr>
          <a:xfrm>
            <a:off x="534494" y="325974"/>
            <a:ext cx="11603468" cy="383116"/>
          </a:xfrm>
        </p:spPr>
        <p:txBody>
          <a:bodyPr/>
          <a:lstStyle/>
          <a:p>
            <a:r>
              <a:rPr lang="it-IT" dirty="0"/>
              <a:t>Sostegno alla competitività delle imprese italiane con interessi in India </a:t>
            </a:r>
            <a:r>
              <a:rPr lang="it-IT" sz="2300" dirty="0">
                <a:solidFill>
                  <a:schemeClr val="accent2"/>
                </a:solidFill>
              </a:rPr>
              <a:t>(«Affiancamento strategico per il mercato indiano») </a:t>
            </a:r>
          </a:p>
        </p:txBody>
      </p:sp>
      <p:sp>
        <p:nvSpPr>
          <p:cNvPr id="65" name="Segnaposto testo 25">
            <a:extLst>
              <a:ext uri="{FF2B5EF4-FFF2-40B4-BE49-F238E27FC236}">
                <a16:creationId xmlns:a16="http://schemas.microsoft.com/office/drawing/2014/main" id="{E2059A33-822F-4134-8784-C9BD7EB59AAD}"/>
              </a:ext>
            </a:extLst>
          </p:cNvPr>
          <p:cNvSpPr txBox="1">
            <a:spLocks/>
          </p:cNvSpPr>
          <p:nvPr/>
        </p:nvSpPr>
        <p:spPr bwMode="auto">
          <a:xfrm>
            <a:off x="807281" y="92398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Finanziamento agevolato in regime “de </a:t>
            </a:r>
            <a:r>
              <a:rPr kumimoji="0" lang="it-IT" altLang="it-IT" sz="1400" b="0" i="0" u="none" strike="noStrike" kern="1200" cap="none" spc="0" normalizeH="0" baseline="0" noProof="0" dirty="0" err="1">
                <a:ln>
                  <a:noFill/>
                </a:ln>
                <a:solidFill>
                  <a:srgbClr val="415364"/>
                </a:solidFill>
                <a:effectLst/>
                <a:uLnTx/>
                <a:uFillTx/>
                <a:latin typeface="Arial" panose="020B0604020202020204" pitchFamily="34" charset="0"/>
                <a:ea typeface="+mn-ea"/>
                <a:cs typeface="+mn-cs"/>
              </a:rPr>
              <a:t>minimis</a:t>
            </a:r>
            <a:r>
              <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 per la realizzazione di investimenti per il rafforzamento patrimoniale, investimenti digitali, ecologici, nonché produttivi o commercial </a:t>
            </a:r>
            <a:r>
              <a:rPr kumimoji="0" lang="it-IT" altLang="it-IT" sz="14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beneficio di imprese italiane con interessi in India</a:t>
            </a:r>
            <a:endParaRPr kumimoji="0" lang="it-IT" altLang="it-IT" sz="14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p:txBody>
      </p:sp>
      <p:pic>
        <p:nvPicPr>
          <p:cNvPr id="66" name="Immagine 65">
            <a:extLst>
              <a:ext uri="{FF2B5EF4-FFF2-40B4-BE49-F238E27FC236}">
                <a16:creationId xmlns:a16="http://schemas.microsoft.com/office/drawing/2014/main" id="{378EB721-9DBA-B891-BB69-ACD2E2451F2E}"/>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09457" y="1090079"/>
            <a:ext cx="597824" cy="597824"/>
          </a:xfrm>
          <a:prstGeom prst="rect">
            <a:avLst/>
          </a:prstGeom>
        </p:spPr>
      </p:pic>
      <p:sp>
        <p:nvSpPr>
          <p:cNvPr id="68" name="Rettangolo 4">
            <a:extLst>
              <a:ext uri="{FF2B5EF4-FFF2-40B4-BE49-F238E27FC236}">
                <a16:creationId xmlns:a16="http://schemas.microsoft.com/office/drawing/2014/main" id="{CEEC8375-5C5D-1D6A-2AFD-91EC59386948}"/>
              </a:ext>
            </a:extLst>
          </p:cNvPr>
          <p:cNvSpPr>
            <a:spLocks noChangeArrowheads="1"/>
          </p:cNvSpPr>
          <p:nvPr/>
        </p:nvSpPr>
        <p:spPr bwMode="auto">
          <a:xfrm>
            <a:off x="70907" y="1838863"/>
            <a:ext cx="5610366" cy="17642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A CHI È DEDICATA</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Imprese </a:t>
            </a:r>
            <a:r>
              <a:rPr kumimoji="0" lang="it-IT" altLang="it-IT" sz="1133" b="1" i="0" u="none" strike="noStrike" kern="1200" cap="none" spc="0" normalizeH="0" baseline="0" noProof="0" dirty="0">
                <a:ln>
                  <a:noFill/>
                </a:ln>
                <a:solidFill>
                  <a:srgbClr val="797979"/>
                </a:solidFill>
                <a:effectLst/>
                <a:uLnTx/>
                <a:uFillTx/>
                <a:latin typeface="Arial"/>
                <a:ea typeface="+mn-ea"/>
                <a:cs typeface="+mn-cs"/>
              </a:rPr>
              <a:t>italiane esportatrici </a:t>
            </a: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(con un fatturato estero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5% realizzato nell’ultimo anno) che rispettino uno dei seguenti requisiti: (i) </a:t>
            </a:r>
            <a:r>
              <a:rPr kumimoji="0" lang="it-IT" sz="1133" b="1" i="0" u="none" strike="noStrike" kern="1200" cap="none" spc="0" normalizeH="0" baseline="0" noProof="0" dirty="0">
                <a:ln>
                  <a:noFill/>
                </a:ln>
                <a:solidFill>
                  <a:srgbClr val="797979"/>
                </a:solidFill>
                <a:effectLst/>
                <a:uLnTx/>
                <a:uFillTx/>
                <a:latin typeface="Arial"/>
                <a:ea typeface="+mn-ea"/>
                <a:cs typeface="+mn-cs"/>
              </a:rPr>
              <a:t>esportazioni o importazioni </a:t>
            </a:r>
            <a:r>
              <a:rPr kumimoji="0" lang="it-IT" sz="1133" b="0" i="0" u="none" strike="noStrike" kern="1200" cap="none" spc="0" normalizeH="0" baseline="0" noProof="0" dirty="0">
                <a:ln>
                  <a:noFill/>
                </a:ln>
                <a:solidFill>
                  <a:srgbClr val="797979"/>
                </a:solidFill>
                <a:effectLst/>
                <a:uLnTx/>
                <a:uFillTx/>
                <a:latin typeface="Arial"/>
                <a:ea typeface="+mn-ea"/>
                <a:cs typeface="+mn-cs"/>
              </a:rPr>
              <a:t>da/verso l’India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sz="1133" b="0" i="0" u="none" strike="noStrike" kern="1200" cap="none" spc="0" normalizeH="0" baseline="0" noProof="0" dirty="0">
                <a:ln>
                  <a:noFill/>
                </a:ln>
                <a:solidFill>
                  <a:srgbClr val="797979"/>
                </a:solidFill>
                <a:effectLst/>
                <a:uLnTx/>
                <a:uFillTx/>
                <a:latin typeface="Arial"/>
                <a:ea typeface="+mn-ea"/>
                <a:cs typeface="+mn-cs"/>
              </a:rPr>
              <a:t>2%</a:t>
            </a:r>
            <a:r>
              <a:rPr kumimoji="0" lang="it-IT" sz="1133" b="0" i="0" u="none" strike="noStrike" kern="1200" cap="none" spc="0" normalizeH="0" baseline="30000" noProof="0" dirty="0">
                <a:ln>
                  <a:noFill/>
                </a:ln>
                <a:solidFill>
                  <a:srgbClr val="797979"/>
                </a:solidFill>
                <a:effectLst/>
                <a:uLnTx/>
                <a:uFillTx/>
                <a:latin typeface="Arial"/>
                <a:ea typeface="+mn-ea"/>
                <a:cs typeface="+mn-cs"/>
              </a:rPr>
              <a:t>1</a:t>
            </a:r>
            <a:r>
              <a:rPr kumimoji="0" lang="it-IT" sz="1133" b="0" i="0" u="none" strike="noStrike" kern="1200" cap="none" spc="0" normalizeH="0" baseline="0" noProof="0" dirty="0">
                <a:ln>
                  <a:noFill/>
                </a:ln>
                <a:solidFill>
                  <a:srgbClr val="797979"/>
                </a:solidFill>
                <a:effectLst/>
                <a:uLnTx/>
                <a:uFillTx/>
                <a:latin typeface="Arial"/>
                <a:ea typeface="+mn-ea"/>
                <a:cs typeface="+mn-cs"/>
              </a:rPr>
              <a:t> o (ii) </a:t>
            </a:r>
            <a:r>
              <a:rPr kumimoji="0" lang="it-IT" sz="1133" b="1" i="0" u="none" strike="noStrike" kern="1200" cap="none" spc="0" normalizeH="0" baseline="0" noProof="0" dirty="0">
                <a:ln>
                  <a:noFill/>
                </a:ln>
                <a:solidFill>
                  <a:srgbClr val="797979"/>
                </a:solidFill>
                <a:effectLst/>
                <a:uLnTx/>
                <a:uFillTx/>
                <a:latin typeface="Arial"/>
                <a:ea typeface="+mn-ea"/>
                <a:cs typeface="+mn-cs"/>
              </a:rPr>
              <a:t>presenza in India</a:t>
            </a:r>
            <a:r>
              <a:rPr kumimoji="0" lang="it-IT" sz="1133" b="0" i="0" u="none" strike="noStrike" kern="1200" cap="none" spc="0" normalizeH="0" baseline="30000" noProof="0" dirty="0">
                <a:ln>
                  <a:noFill/>
                </a:ln>
                <a:solidFill>
                  <a:srgbClr val="797979"/>
                </a:solidFill>
                <a:effectLst/>
                <a:uLnTx/>
                <a:uFillTx/>
                <a:latin typeface="Arial"/>
                <a:ea typeface="+mn-ea"/>
                <a:cs typeface="+mn-cs"/>
              </a:rPr>
              <a:t>2</a:t>
            </a:r>
            <a:r>
              <a:rPr kumimoji="0" lang="it-IT" sz="1133" b="1" i="0" u="none" strike="noStrike" kern="1200" cap="none" spc="0" normalizeH="0" baseline="0" noProof="0" dirty="0">
                <a:ln>
                  <a:noFill/>
                </a:ln>
                <a:solidFill>
                  <a:srgbClr val="797979"/>
                </a:solidFill>
                <a:effectLst/>
                <a:uLnTx/>
                <a:uFillTx/>
                <a:latin typeface="Arial"/>
                <a:ea typeface="+mn-ea"/>
                <a:cs typeface="+mn-cs"/>
              </a:rPr>
              <a:t> </a:t>
            </a:r>
            <a:r>
              <a:rPr kumimoji="0" lang="it-IT" sz="1133" b="0" i="0" u="none" strike="noStrike" kern="1200" cap="none" spc="0" normalizeH="0" baseline="0" noProof="0" dirty="0">
                <a:ln>
                  <a:noFill/>
                </a:ln>
                <a:solidFill>
                  <a:srgbClr val="797979"/>
                </a:solidFill>
                <a:effectLst/>
                <a:uLnTx/>
                <a:uFillTx/>
                <a:latin typeface="Arial"/>
                <a:ea typeface="+mn-ea"/>
                <a:cs typeface="+mn-cs"/>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altLang="it-IT" sz="1133" b="0" i="0" u="none" strike="noStrike" kern="1200" cap="none" spc="0" normalizeH="0" baseline="0" noProof="0" dirty="0">
                <a:ln>
                  <a:noFill/>
                </a:ln>
                <a:solidFill>
                  <a:srgbClr val="797979"/>
                </a:solidFill>
                <a:effectLst/>
                <a:uLnTx/>
                <a:uFillTx/>
                <a:latin typeface="Arial"/>
                <a:ea typeface="+mn-ea"/>
                <a:cs typeface="+mn-cs"/>
              </a:rPr>
              <a:t>Imprese italiane con fatturato realizzato del </a:t>
            </a:r>
            <a:r>
              <a:rPr kumimoji="0" lang="it-IT" altLang="it-IT" sz="120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r>
              <a:rPr kumimoji="0" lang="it-IT" altLang="it-IT" sz="1133" b="1" i="0" u="none" strike="noStrike" kern="1200" cap="none" spc="0" normalizeH="0" baseline="0" noProof="0" dirty="0">
                <a:ln>
                  <a:noFill/>
                </a:ln>
                <a:solidFill>
                  <a:srgbClr val="797979"/>
                </a:solidFill>
                <a:effectLst/>
                <a:uLnTx/>
                <a:uFillTx/>
                <a:latin typeface="Arial"/>
                <a:ea typeface="+mn-ea"/>
                <a:cs typeface="+mn-cs"/>
              </a:rPr>
              <a:t>10% verso le imprese di cui sopra, </a:t>
            </a:r>
            <a:r>
              <a:rPr kumimoji="0" lang="it-IT" sz="1133" b="0" i="0" u="none" strike="noStrike" kern="1200" cap="none" spc="0" normalizeH="0" baseline="0" noProof="0" dirty="0">
                <a:ln>
                  <a:noFill/>
                </a:ln>
                <a:solidFill>
                  <a:srgbClr val="797979"/>
                </a:solidFill>
                <a:effectLst/>
                <a:uLnTx/>
                <a:uFillTx/>
                <a:latin typeface="Arial"/>
                <a:ea typeface="+mn-ea"/>
                <a:cs typeface="+mn-cs"/>
              </a:rPr>
              <a:t>oppure</a:t>
            </a:r>
          </a:p>
          <a:p>
            <a:pPr marL="0" marR="0" lvl="0" indent="0" algn="ctr" defTabSz="914400" rtl="0" eaLnBrk="1" fontAlgn="auto" latinLnBrk="0" hangingPunct="1">
              <a:lnSpc>
                <a:spcPct val="100000"/>
              </a:lnSpc>
              <a:spcBef>
                <a:spcPts val="0"/>
              </a:spcBef>
              <a:spcAft>
                <a:spcPts val="800"/>
              </a:spcAft>
              <a:buClrTx/>
              <a:buSzTx/>
              <a:buFontTx/>
              <a:buNone/>
              <a:tabLst/>
              <a:defRPr/>
            </a:pPr>
            <a:r>
              <a:rPr kumimoji="0" lang="it-IT" sz="1133" b="0" i="0" u="none" strike="noStrike" kern="1200" cap="none" spc="0" normalizeH="0" baseline="0" noProof="0" dirty="0">
                <a:ln>
                  <a:noFill/>
                </a:ln>
                <a:solidFill>
                  <a:srgbClr val="797979"/>
                </a:solidFill>
                <a:effectLst/>
                <a:uLnTx/>
                <a:uFillTx/>
                <a:latin typeface="Arial"/>
                <a:ea typeface="+mn-ea"/>
                <a:cs typeface="+mn-cs"/>
              </a:rPr>
              <a:t>Imprese, </a:t>
            </a:r>
            <a:r>
              <a:rPr kumimoji="0" lang="it-IT" sz="1133" b="1" i="0" u="none" strike="noStrike" kern="1200" cap="none" spc="0" normalizeH="0" baseline="0" noProof="0" dirty="0">
                <a:ln>
                  <a:noFill/>
                </a:ln>
                <a:solidFill>
                  <a:srgbClr val="797979"/>
                </a:solidFill>
                <a:effectLst/>
                <a:uLnTx/>
                <a:uFillTx/>
                <a:latin typeface="Arial"/>
                <a:ea typeface="+mn-ea"/>
                <a:cs typeface="+mn-cs"/>
              </a:rPr>
              <a:t>anche non esportatrici</a:t>
            </a:r>
            <a:r>
              <a:rPr kumimoji="0" lang="it-IT" sz="1133" b="0" i="0" u="none" strike="noStrike" kern="1200" cap="none" spc="0" normalizeH="0" baseline="0" noProof="0" dirty="0">
                <a:ln>
                  <a:noFill/>
                </a:ln>
                <a:solidFill>
                  <a:srgbClr val="797979"/>
                </a:solidFill>
                <a:effectLst/>
                <a:uLnTx/>
                <a:uFillTx/>
                <a:latin typeface="Arial"/>
                <a:ea typeface="+mn-ea"/>
                <a:cs typeface="+mn-cs"/>
              </a:rPr>
              <a:t>, che intendono </a:t>
            </a:r>
            <a:r>
              <a:rPr kumimoji="0" lang="it-IT" sz="1133" b="1" i="0" u="none" strike="noStrike" kern="1200" cap="none" spc="0" normalizeH="0" baseline="0" noProof="0" dirty="0">
                <a:ln>
                  <a:noFill/>
                </a:ln>
                <a:solidFill>
                  <a:srgbClr val="797979"/>
                </a:solidFill>
                <a:effectLst/>
                <a:uLnTx/>
                <a:uFillTx/>
                <a:latin typeface="Arial"/>
                <a:ea typeface="+mn-ea"/>
                <a:cs typeface="+mn-cs"/>
              </a:rPr>
              <a:t>investire in India </a:t>
            </a:r>
            <a:r>
              <a:rPr kumimoji="0" lang="it-IT" sz="1133" b="0" i="0" u="none" strike="noStrike" kern="1200" cap="none" spc="0" normalizeH="0" baseline="0" noProof="0" dirty="0">
                <a:ln>
                  <a:noFill/>
                </a:ln>
                <a:solidFill>
                  <a:srgbClr val="797979"/>
                </a:solidFill>
                <a:effectLst/>
                <a:uLnTx/>
                <a:uFillTx/>
                <a:latin typeface="Arial"/>
                <a:ea typeface="+mn-ea"/>
                <a:cs typeface="+mn-cs"/>
              </a:rPr>
              <a:t>(30% dell’importo ammissibile)</a:t>
            </a:r>
            <a:endParaRPr kumimoji="0" lang="it-IT" sz="1133" b="0" i="0" u="none" strike="noStrike" kern="1200" cap="none" spc="0" normalizeH="0" baseline="30000" noProof="0" dirty="0">
              <a:ln>
                <a:noFill/>
              </a:ln>
              <a:solidFill>
                <a:srgbClr val="797979"/>
              </a:solidFill>
              <a:effectLst/>
              <a:uLnTx/>
              <a:uFillTx/>
              <a:latin typeface="Arial"/>
              <a:ea typeface="+mn-ea"/>
              <a:cs typeface="+mn-cs"/>
            </a:endParaRPr>
          </a:p>
        </p:txBody>
      </p:sp>
      <p:cxnSp>
        <p:nvCxnSpPr>
          <p:cNvPr id="74" name="Connettore diritto 73">
            <a:extLst>
              <a:ext uri="{FF2B5EF4-FFF2-40B4-BE49-F238E27FC236}">
                <a16:creationId xmlns:a16="http://schemas.microsoft.com/office/drawing/2014/main" id="{81139D2B-91FB-773B-74D8-FDCA1D578D23}"/>
              </a:ext>
            </a:extLst>
          </p:cNvPr>
          <p:cNvCxnSpPr>
            <a:cxnSpLocks/>
          </p:cNvCxnSpPr>
          <p:nvPr/>
        </p:nvCxnSpPr>
        <p:spPr>
          <a:xfrm flipH="1">
            <a:off x="5935342" y="1881718"/>
            <a:ext cx="21984" cy="41836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a:extLst>
              <a:ext uri="{FF2B5EF4-FFF2-40B4-BE49-F238E27FC236}">
                <a16:creationId xmlns:a16="http://schemas.microsoft.com/office/drawing/2014/main" id="{FFC2D907-7D95-F61B-B310-49C110DB878C}"/>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2819" y="5468048"/>
            <a:ext cx="522000" cy="522000"/>
          </a:xfrm>
          <a:prstGeom prst="rect">
            <a:avLst/>
          </a:prstGeom>
        </p:spPr>
      </p:pic>
      <p:pic>
        <p:nvPicPr>
          <p:cNvPr id="76" name="Immagine 75">
            <a:extLst>
              <a:ext uri="{FF2B5EF4-FFF2-40B4-BE49-F238E27FC236}">
                <a16:creationId xmlns:a16="http://schemas.microsoft.com/office/drawing/2014/main" id="{8C05D551-BEEF-5878-63BA-978C9AE84F34}"/>
              </a:ext>
            </a:extLst>
          </p:cNvPr>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0475" y="1752130"/>
            <a:ext cx="443024" cy="443024"/>
          </a:xfrm>
          <a:prstGeom prst="rect">
            <a:avLst/>
          </a:prstGeom>
        </p:spPr>
      </p:pic>
      <p:sp>
        <p:nvSpPr>
          <p:cNvPr id="78" name="Rettangolo 77">
            <a:extLst>
              <a:ext uri="{FF2B5EF4-FFF2-40B4-BE49-F238E27FC236}">
                <a16:creationId xmlns:a16="http://schemas.microsoft.com/office/drawing/2014/main" id="{AAAA7FF6-B4E0-2F59-97EE-41E25F3C9762}"/>
              </a:ext>
            </a:extLst>
          </p:cNvPr>
          <p:cNvSpPr/>
          <p:nvPr/>
        </p:nvSpPr>
        <p:spPr>
          <a:xfrm>
            <a:off x="508368" y="6065393"/>
            <a:ext cx="11438791" cy="507831"/>
          </a:xfrm>
          <a:prstGeom prst="rect">
            <a:avLst/>
          </a:prstGeom>
        </p:spPr>
        <p:txBody>
          <a:bodyPr wrap="square">
            <a:spAutoFit/>
          </a:bodyPr>
          <a:lstStyle/>
          <a:p>
            <a:pPr marL="228600" marR="0" lvl="0" indent="-228600" algn="l" defTabSz="914400" rtl="0" eaLnBrk="1" fontAlgn="auto" latinLnBrk="0" hangingPunct="1">
              <a:lnSpc>
                <a:spcPct val="100000"/>
              </a:lnSpc>
              <a:spcBef>
                <a:spcPts val="0"/>
              </a:spcBef>
              <a:spcAft>
                <a:spcPts val="0"/>
              </a:spcAft>
              <a:buClrTx/>
              <a:buSzTx/>
              <a:buFontTx/>
              <a:buAutoNum type="arabicPlain"/>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La percentuale è data dal rapporto tra il valore delle esportazioni o importazioni e fatturato totale di una singola annualità dell’ultimo triennio precedente alla data di presentazione della Domanda</a:t>
            </a:r>
          </a:p>
          <a:p>
            <a:pPr marL="228600" marR="0" lvl="0" indent="-228600" algn="l" defTabSz="914400" rtl="0" eaLnBrk="1" fontAlgn="auto" latinLnBrk="0" hangingPunct="1">
              <a:lnSpc>
                <a:spcPct val="100000"/>
              </a:lnSpc>
              <a:spcBef>
                <a:spcPts val="0"/>
              </a:spcBef>
              <a:spcAft>
                <a:spcPts val="0"/>
              </a:spcAft>
              <a:buClrTx/>
              <a:buSzTx/>
              <a:buFontTx/>
              <a:buAutoNum type="arabicPlain"/>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La stabile presenza in India deve risultare da almeno 6 mesi antecedenti alla data di presentazione della domanda o comunque entro la prima erogazione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797979"/>
                </a:solidFill>
                <a:effectLst/>
                <a:uLnTx/>
                <a:uFillTx/>
                <a:latin typeface="Arial" panose="020B0604020202020204"/>
                <a:ea typeface="+mn-ea"/>
                <a:cs typeface="+mn-cs"/>
              </a:rPr>
              <a:t>* V. definizioni in Circolare</a:t>
            </a:r>
          </a:p>
        </p:txBody>
      </p:sp>
      <p:sp>
        <p:nvSpPr>
          <p:cNvPr id="22" name="Rettangolo 21">
            <a:extLst>
              <a:ext uri="{FF2B5EF4-FFF2-40B4-BE49-F238E27FC236}">
                <a16:creationId xmlns:a16="http://schemas.microsoft.com/office/drawing/2014/main" id="{5AD531A3-A30F-2642-48C9-780F98FE7715}"/>
              </a:ext>
            </a:extLst>
          </p:cNvPr>
          <p:cNvSpPr>
            <a:spLocks noChangeArrowheads="1"/>
          </p:cNvSpPr>
          <p:nvPr/>
        </p:nvSpPr>
        <p:spPr bwMode="auto">
          <a:xfrm>
            <a:off x="6514307" y="5193951"/>
            <a:ext cx="5623655" cy="88485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EROGAZIONE </a:t>
            </a:r>
          </a:p>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Prima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pari al 25% a titolo di anticipo; seconda erogazione pari al 25% entro un anno dalla stipula a seguito di prima rendicontazione obbligatoria; terza </a:t>
            </a:r>
            <a:r>
              <a:rPr kumimoji="0" lang="it-IT" altLang="it-IT" sz="1130" b="0" i="1" u="none" strike="noStrike" kern="1200" cap="none" spc="0" normalizeH="0" baseline="0" noProof="0" dirty="0">
                <a:ln>
                  <a:noFill/>
                </a:ln>
                <a:solidFill>
                  <a:srgbClr val="797979"/>
                </a:solidFill>
                <a:effectLst/>
                <a:uLnTx/>
                <a:uFillTx/>
                <a:latin typeface="Arial" panose="020B0604020202020204" pitchFamily="34" charset="0"/>
                <a:ea typeface="+mn-ea"/>
                <a:cs typeface="+mn-cs"/>
              </a:rPr>
              <a:t>tranche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 saldo dell’importo rendicontato </a:t>
            </a:r>
          </a:p>
        </p:txBody>
      </p:sp>
      <p:sp>
        <p:nvSpPr>
          <p:cNvPr id="3" name="Segnaposto numero diapositiva 3">
            <a:extLst>
              <a:ext uri="{FF2B5EF4-FFF2-40B4-BE49-F238E27FC236}">
                <a16:creationId xmlns:a16="http://schemas.microsoft.com/office/drawing/2014/main" id="{0716241D-45E0-B6BB-4792-44085B9248FD}"/>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900" b="0" i="0" u="none" strike="noStrike" kern="1200" cap="none" spc="0" normalizeH="0" baseline="0" noProof="0">
                <a:ln>
                  <a:noFill/>
                </a:ln>
                <a:solidFill>
                  <a:srgbClr val="797979"/>
                </a:solidFill>
                <a:effectLst/>
                <a:uLnTx/>
                <a:uFillTx/>
                <a:latin typeface="Arial" panose="020B0604020202020204"/>
                <a:ea typeface="+mn-ea"/>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11</a:t>
            </a:fld>
            <a:endParaRPr kumimoji="0" lang="it-IT" sz="900" b="0" i="0" u="none" strike="noStrike" kern="1200" cap="none" spc="0" normalizeH="0" baseline="0" noProof="0" dirty="0">
              <a:ln>
                <a:noFill/>
              </a:ln>
              <a:solidFill>
                <a:srgbClr val="797979"/>
              </a:solidFill>
              <a:effectLst/>
              <a:uLnTx/>
              <a:uFillTx/>
              <a:latin typeface="Arial" panose="020B0604020202020204"/>
              <a:ea typeface="+mn-ea"/>
              <a:cs typeface="Arial" panose="020B0604020202020204" pitchFamily="34" charset="0"/>
            </a:endParaRPr>
          </a:p>
        </p:txBody>
      </p:sp>
      <p:pic>
        <p:nvPicPr>
          <p:cNvPr id="5" name="Immagine 4" descr="Immagine che contiene nero, oscurità&#10;&#10;Descrizione generata automaticamente">
            <a:extLst>
              <a:ext uri="{FF2B5EF4-FFF2-40B4-BE49-F238E27FC236}">
                <a16:creationId xmlns:a16="http://schemas.microsoft.com/office/drawing/2014/main" id="{CB51F82A-AD2E-74B3-04AF-FACB8B2D15B7}"/>
              </a:ext>
            </a:extLst>
          </p:cNvPr>
          <p:cNvPicPr>
            <a:picLocks noChangeAspect="1"/>
          </p:cNvPicPr>
          <p:nvPr/>
        </p:nvPicPr>
        <p:blipFill>
          <a:blip r:embed="rId6"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4038" y="297738"/>
            <a:ext cx="422171" cy="422171"/>
          </a:xfrm>
          <a:prstGeom prst="rect">
            <a:avLst/>
          </a:prstGeom>
        </p:spPr>
      </p:pic>
      <p:sp>
        <p:nvSpPr>
          <p:cNvPr id="6" name="Rettangolo 5">
            <a:extLst>
              <a:ext uri="{FF2B5EF4-FFF2-40B4-BE49-F238E27FC236}">
                <a16:creationId xmlns:a16="http://schemas.microsoft.com/office/drawing/2014/main" id="{D131AD77-2A9C-578B-7DC0-FD6A38B084DD}"/>
              </a:ext>
            </a:extLst>
          </p:cNvPr>
          <p:cNvSpPr/>
          <p:nvPr/>
        </p:nvSpPr>
        <p:spPr>
          <a:xfrm>
            <a:off x="304128" y="5224391"/>
            <a:ext cx="5196347" cy="487313"/>
          </a:xfrm>
          <a:prstGeom prst="rect">
            <a:avLst/>
          </a:prstGeom>
        </p:spPr>
        <p:txBody>
          <a:bodyPr wrap="square" lIns="91440" tIns="45720" rIns="91440" bIns="45720">
            <a:spAutoFit/>
          </a:body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DURATA DEL FINANZIAMENTO</a:t>
            </a:r>
          </a:p>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6 anni, di cui 2 di preammortamento</a:t>
            </a:r>
          </a:p>
        </p:txBody>
      </p:sp>
      <p:sp>
        <p:nvSpPr>
          <p:cNvPr id="9" name="Rettangolo 4">
            <a:extLst>
              <a:ext uri="{FF2B5EF4-FFF2-40B4-BE49-F238E27FC236}">
                <a16:creationId xmlns:a16="http://schemas.microsoft.com/office/drawing/2014/main" id="{406CE865-FBD6-9F22-9591-D3249E11EF62}"/>
              </a:ext>
            </a:extLst>
          </p:cNvPr>
          <p:cNvSpPr>
            <a:spLocks noChangeArrowheads="1"/>
          </p:cNvSpPr>
          <p:nvPr/>
        </p:nvSpPr>
        <p:spPr bwMode="auto">
          <a:xfrm>
            <a:off x="6451637" y="3208387"/>
            <a:ext cx="5610225" cy="196002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SPESE FINANZIABILI</a:t>
            </a: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Almeno il 60%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investimenti per il rafforzamento patrimoniale dell’impresa, anche in Italia, inclusi i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finanziamenti finalizzati all’incremento di capitale sociale e finanziamenti soci delle controllate dell’impresa richiedente</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a:t>
            </a:r>
            <a:endPar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endParaRPr>
          </a:p>
          <a:p>
            <a:pPr marL="285744" marR="0" lvl="0" indent="-176400" algn="just" defTabSz="914354" rtl="0" eaLnBrk="1" fontAlgn="auto" latinLnBrk="0" hangingPunct="1">
              <a:lnSpc>
                <a:spcPct val="100000"/>
              </a:lnSpc>
              <a:spcBef>
                <a:spcPts val="0"/>
              </a:spcBef>
              <a:spcAft>
                <a:spcPts val="600"/>
              </a:spcAft>
              <a:buClrTx/>
              <a:buSzTx/>
              <a:buFont typeface="Arial" panose="020B0604020202020204" pitchFamily="34" charset="0"/>
              <a:buChar char="•"/>
              <a:tabLst/>
              <a:defRPr/>
            </a:pP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Massimo il 40%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«Spese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strettamente connesse alla realizzazione degli investimenti», tra cui anche le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spese per formazione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personale </a:t>
            </a:r>
            <a:r>
              <a:rPr kumimoji="0" lang="it-IT" altLang="it-IT" sz="1130" b="0"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(incluse spese per contratti di lavoro destinati alla formazione e all’inserimento degli stessi</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di viaggio e di ingresso e regolarizzazione in Italia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e</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le </a:t>
            </a:r>
            <a:r>
              <a:rPr kumimoji="0" lang="it-IT" altLang="it-IT" sz="1130" b="1" i="0" u="none" strike="noStrike" kern="1200" cap="none" spc="0" normalizeH="0" baseline="0" noProof="0" dirty="0">
                <a:ln>
                  <a:noFill/>
                </a:ln>
                <a:solidFill>
                  <a:schemeClr val="accent2"/>
                </a:solidFill>
                <a:effectLst/>
                <a:uLnTx/>
                <a:uFillTx/>
                <a:latin typeface="Arial" panose="020B0604020202020204" pitchFamily="34" charset="0"/>
                <a:ea typeface="+mn-ea"/>
                <a:cs typeface="+mn-cs"/>
              </a:rPr>
              <a:t>spese per l’individuazione di nuove opportunità di business e clienti</a:t>
            </a:r>
          </a:p>
        </p:txBody>
      </p:sp>
      <p:pic>
        <p:nvPicPr>
          <p:cNvPr id="10" name="Immagine 9">
            <a:extLst>
              <a:ext uri="{FF2B5EF4-FFF2-40B4-BE49-F238E27FC236}">
                <a16:creationId xmlns:a16="http://schemas.microsoft.com/office/drawing/2014/main" id="{42477999-6DD9-0418-EEC5-3F1BF537CC97}"/>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12560" y="5172331"/>
            <a:ext cx="487313" cy="487313"/>
          </a:xfrm>
          <a:prstGeom prst="rect">
            <a:avLst/>
          </a:prstGeom>
        </p:spPr>
      </p:pic>
      <p:pic>
        <p:nvPicPr>
          <p:cNvPr id="11" name="Immagine 10">
            <a:extLst>
              <a:ext uri="{FF2B5EF4-FFF2-40B4-BE49-F238E27FC236}">
                <a16:creationId xmlns:a16="http://schemas.microsoft.com/office/drawing/2014/main" id="{F2E3B21A-89DD-7CD7-1547-2CF241BFC581}"/>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73891" y="3572789"/>
            <a:ext cx="396000" cy="396000"/>
          </a:xfrm>
          <a:prstGeom prst="rect">
            <a:avLst/>
          </a:prstGeom>
        </p:spPr>
      </p:pic>
      <p:sp>
        <p:nvSpPr>
          <p:cNvPr id="12" name="Rettangolo 11">
            <a:extLst>
              <a:ext uri="{FF2B5EF4-FFF2-40B4-BE49-F238E27FC236}">
                <a16:creationId xmlns:a16="http://schemas.microsoft.com/office/drawing/2014/main" id="{85A5D21A-0DFD-AAFB-EAD3-1030595DE50E}"/>
              </a:ext>
            </a:extLst>
          </p:cNvPr>
          <p:cNvSpPr>
            <a:spLocks noChangeArrowheads="1"/>
          </p:cNvSpPr>
          <p:nvPr/>
        </p:nvSpPr>
        <p:spPr bwMode="auto">
          <a:xfrm>
            <a:off x="6824147" y="1881718"/>
            <a:ext cx="5123011" cy="109594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marL="0" marR="0" lvl="0" indent="0" algn="ctr" defTabSz="914332" rtl="0" eaLnBrk="1" fontAlgn="auto" latinLnBrk="0" hangingPunct="1">
              <a:lnSpc>
                <a:spcPct val="100000"/>
              </a:lnSpc>
              <a:spcBef>
                <a:spcPts val="0"/>
              </a:spcBef>
              <a:spcAft>
                <a:spcPts val="300"/>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 </a:t>
            </a:r>
          </a:p>
          <a:p>
            <a:pPr marL="0" marR="0" lvl="0" indent="0" algn="ctr" defTabSz="810604" rtl="0" eaLnBrk="1" fontAlgn="auto" latinLnBrk="0" hangingPunct="1">
              <a:lnSpc>
                <a:spcPct val="100000"/>
              </a:lnSpc>
              <a:spcBef>
                <a:spcPct val="20000"/>
              </a:spcBef>
              <a:spcAft>
                <a:spcPts val="0"/>
              </a:spcAft>
              <a:buClrTx/>
              <a:buSzTx/>
              <a:buFontTx/>
              <a:buNone/>
              <a:tabLst/>
              <a:defRPr/>
            </a:pP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Quota a</a:t>
            </a:r>
            <a:r>
              <a:rPr kumimoji="0" lang="it-IT" altLang="it-IT" sz="1130" b="1"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fondo perduto fino al 20% con un massimo di €200.000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per le imprese con almeno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una sede operativa nel Sud Italia, startup e PMI innovative </a:t>
            </a:r>
            <a:r>
              <a:rPr kumimoji="0" lang="it-IT" altLang="it-IT" sz="1130" b="0" i="0" u="none" strike="noStrike" kern="1200" cap="none" spc="0" normalizeH="0" baseline="0" noProof="0" dirty="0">
                <a:ln>
                  <a:noFill/>
                </a:ln>
                <a:solidFill>
                  <a:srgbClr val="797979"/>
                </a:solidFill>
                <a:effectLst/>
                <a:uLnTx/>
                <a:uFillTx/>
                <a:latin typeface="Arial" panose="020B0604020202020204" pitchFamily="34" charset="0"/>
                <a:ea typeface="+mn-ea"/>
                <a:cs typeface="+mn-cs"/>
              </a:rPr>
              <a:t>o </a:t>
            </a:r>
            <a:r>
              <a:rPr kumimoji="0" lang="it-IT" altLang="it-IT" sz="113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fino al 10% con un massimo di €100.000 </a:t>
            </a:r>
            <a:endParaRPr kumimoji="0" lang="it-IT" altLang="it-IT" sz="1130" b="0" i="0" u="none" strike="noStrike" kern="1200" cap="none" spc="0" normalizeH="0" baseline="0" noProof="0" dirty="0">
              <a:ln>
                <a:noFill/>
              </a:ln>
              <a:solidFill>
                <a:srgbClr val="005392"/>
              </a:solidFill>
              <a:effectLst/>
              <a:uLnTx/>
              <a:uFillTx/>
              <a:latin typeface="Arial" panose="020B0604020202020204" pitchFamily="34" charset="0"/>
              <a:ea typeface="+mn-ea"/>
              <a:cs typeface="+mn-cs"/>
            </a:endParaRPr>
          </a:p>
        </p:txBody>
      </p:sp>
      <p:pic>
        <p:nvPicPr>
          <p:cNvPr id="13" name="Immagine 12">
            <a:extLst>
              <a:ext uri="{FF2B5EF4-FFF2-40B4-BE49-F238E27FC236}">
                <a16:creationId xmlns:a16="http://schemas.microsoft.com/office/drawing/2014/main" id="{7F82A2A5-3754-E607-EED7-330DC483E23F}"/>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6205" y="1840241"/>
            <a:ext cx="523800" cy="523800"/>
          </a:xfrm>
          <a:prstGeom prst="rect">
            <a:avLst/>
          </a:prstGeom>
        </p:spPr>
      </p:pic>
      <p:sp>
        <p:nvSpPr>
          <p:cNvPr id="14" name="Rettangolo 13">
            <a:extLst>
              <a:ext uri="{FF2B5EF4-FFF2-40B4-BE49-F238E27FC236}">
                <a16:creationId xmlns:a16="http://schemas.microsoft.com/office/drawing/2014/main" id="{7167F669-7FE3-1C39-665E-325343D794D1}"/>
              </a:ext>
            </a:extLst>
          </p:cNvPr>
          <p:cNvSpPr>
            <a:spLocks noChangeArrowheads="1"/>
          </p:cNvSpPr>
          <p:nvPr/>
        </p:nvSpPr>
        <p:spPr bwMode="auto">
          <a:xfrm>
            <a:off x="209457" y="3678667"/>
            <a:ext cx="5333267" cy="126444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marL="0" marR="0" lvl="0" indent="0" algn="ctr" defTabSz="914332" rtl="0" eaLnBrk="1" fontAlgn="auto" latinLnBrk="0" hangingPunct="1">
              <a:lnSpc>
                <a:spcPct val="100000"/>
              </a:lnSpc>
              <a:spcBef>
                <a:spcPts val="0"/>
              </a:spcBef>
              <a:spcAft>
                <a:spcPts val="225"/>
              </a:spcAft>
              <a:buClrTx/>
              <a:buSzTx/>
              <a:buFontTx/>
              <a:buNone/>
              <a:tabLst/>
              <a:defRPr/>
            </a:pPr>
            <a:r>
              <a:rPr kumimoji="0" lang="it-IT" altLang="it-IT" sz="1300" b="1" i="0" u="none" strike="noStrike" kern="1200" cap="none" spc="0" normalizeH="0" baseline="0" noProof="0" dirty="0">
                <a:ln>
                  <a:noFill/>
                </a:ln>
                <a:solidFill>
                  <a:srgbClr val="005392"/>
                </a:solidFill>
                <a:effectLst/>
                <a:uLnTx/>
                <a:uFillTx/>
                <a:latin typeface="Arial" panose="020B0604020202020204"/>
                <a:ea typeface="+mn-ea"/>
                <a:cs typeface="+mn-cs"/>
              </a:rPr>
              <a:t>IMPORTO FINANZIABILE</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Max 35% del fatturato medio ultimo biennio</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minimo </a:t>
            </a:r>
            <a:r>
              <a:rPr kumimoji="0" lang="it-IT" sz="1130" b="0" i="0" u="none" strike="noStrike" kern="1200" cap="none" spc="0" normalizeH="0" baseline="0" noProof="0" dirty="0">
                <a:ln>
                  <a:noFill/>
                </a:ln>
                <a:solidFill>
                  <a:srgbClr val="005392"/>
                </a:solidFill>
                <a:effectLst/>
                <a:uLnTx/>
                <a:uFillTx/>
                <a:latin typeface="Arial"/>
                <a:ea typeface="+mn-ea"/>
                <a:cs typeface="+mn-cs"/>
              </a:rPr>
              <a:t>euro 10.000</a:t>
            </a:r>
            <a:r>
              <a:rPr kumimoji="0" lang="it-IT" sz="1130" b="0" i="0" u="none" strike="noStrike" kern="1200" cap="none" spc="0" normalizeH="0" baseline="0" noProof="0" dirty="0">
                <a:ln>
                  <a:noFill/>
                </a:ln>
                <a:solidFill>
                  <a:srgbClr val="797979"/>
                </a:solidFill>
                <a:effectLst/>
                <a:uLnTx/>
                <a:uFillTx/>
                <a:latin typeface="Arial"/>
                <a:ea typeface="+mn-ea"/>
                <a:cs typeface="+mn-cs"/>
              </a:rPr>
              <a:t>. </a:t>
            </a:r>
          </a:p>
          <a:p>
            <a:pPr marL="534975" marR="0" lvl="0" indent="-174621" algn="just" defTabSz="914354" rtl="0" eaLnBrk="1" fontAlgn="auto" latinLnBrk="0" hangingPunct="1">
              <a:lnSpc>
                <a:spcPct val="100000"/>
              </a:lnSpc>
              <a:spcBef>
                <a:spcPts val="0"/>
              </a:spcBef>
              <a:spcAft>
                <a:spcPts val="300"/>
              </a:spcAft>
              <a:buClrTx/>
              <a:buSzTx/>
              <a:buFont typeface="Arial" panose="020B0604020202020204" pitchFamily="34" charset="0"/>
              <a:buChar char="•"/>
              <a:tabLst/>
              <a:defRPr/>
            </a:pPr>
            <a:r>
              <a:rPr kumimoji="0" lang="it-IT" sz="1130" b="0" i="0" u="none" strike="noStrike" kern="1200" cap="none" spc="0" normalizeH="0" baseline="0" noProof="0" dirty="0">
                <a:ln>
                  <a:noFill/>
                </a:ln>
                <a:solidFill>
                  <a:srgbClr val="797979"/>
                </a:solidFill>
                <a:effectLst/>
                <a:uLnTx/>
                <a:uFillTx/>
                <a:latin typeface="Arial"/>
                <a:ea typeface="+mn-ea"/>
                <a:cs typeface="+mn-cs"/>
              </a:rPr>
              <a:t>Importo massimo variabile in funzione della dimensione: </a:t>
            </a:r>
            <a:r>
              <a:rPr kumimoji="0" lang="it-IT" sz="1130" b="0" i="0" u="none" strike="noStrike" kern="1200" cap="none" spc="0" normalizeH="0" baseline="0" noProof="0" dirty="0">
                <a:ln>
                  <a:noFill/>
                </a:ln>
                <a:solidFill>
                  <a:srgbClr val="005392"/>
                </a:solidFill>
                <a:effectLst/>
                <a:uLnTx/>
                <a:uFillTx/>
                <a:latin typeface="Arial"/>
                <a:ea typeface="+mn-ea"/>
                <a:cs typeface="+mn-cs"/>
              </a:rPr>
              <a:t>500.000 per micro imprese*, 2.500.000 per PMI* (comprese innovative) e Start up innovative*, 5.000.000 altre imprese</a:t>
            </a:r>
          </a:p>
        </p:txBody>
      </p:sp>
      <p:pic>
        <p:nvPicPr>
          <p:cNvPr id="16" name="Immagine 15">
            <a:extLst>
              <a:ext uri="{FF2B5EF4-FFF2-40B4-BE49-F238E27FC236}">
                <a16:creationId xmlns:a16="http://schemas.microsoft.com/office/drawing/2014/main" id="{DECD93DF-D56F-EFFA-301D-DB90B0F8D0E4}"/>
              </a:ext>
            </a:extLst>
          </p:cNvPr>
          <p:cNvPicPr>
            <a:picLocks noChangeAspect="1"/>
          </p:cNvPicPr>
          <p:nvPr/>
        </p:nvPicPr>
        <p:blipFill>
          <a:blip r:embed="rId10"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256152" y="3666399"/>
            <a:ext cx="522000" cy="522000"/>
          </a:xfrm>
          <a:prstGeom prst="rect">
            <a:avLst/>
          </a:prstGeom>
        </p:spPr>
      </p:pic>
      <p:sp>
        <p:nvSpPr>
          <p:cNvPr id="4" name="Rettangolo con angoli arrotondati 3">
            <a:extLst>
              <a:ext uri="{FF2B5EF4-FFF2-40B4-BE49-F238E27FC236}">
                <a16:creationId xmlns:a16="http://schemas.microsoft.com/office/drawing/2014/main" id="{9E921356-F6CA-B1F4-D706-F9BBC504D557}"/>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Tree>
    <p:extLst>
      <p:ext uri="{BB962C8B-B14F-4D97-AF65-F5344CB8AC3E}">
        <p14:creationId xmlns:p14="http://schemas.microsoft.com/office/powerpoint/2010/main" val="61881886"/>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30763D8-1718-F1B8-2953-299AE6449786}"/>
            </a:ext>
          </a:extLst>
        </p:cNvPr>
        <p:cNvGrpSpPr/>
        <p:nvPr/>
      </p:nvGrpSpPr>
      <p:grpSpPr>
        <a:xfrm>
          <a:off x="0" y="0"/>
          <a:ext cx="0" cy="0"/>
          <a:chOff x="0" y="0"/>
          <a:chExt cx="0" cy="0"/>
        </a:xfrm>
      </p:grpSpPr>
      <p:sp>
        <p:nvSpPr>
          <p:cNvPr id="4" name="Segnaposto numero diapositiva 3">
            <a:extLst>
              <a:ext uri="{FF2B5EF4-FFF2-40B4-BE49-F238E27FC236}">
                <a16:creationId xmlns:a16="http://schemas.microsoft.com/office/drawing/2014/main" id="{76D89100-9ED3-4376-3B5A-47D1FD03CAB8}"/>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Segnaposto testo 1">
            <a:extLst>
              <a:ext uri="{FF2B5EF4-FFF2-40B4-BE49-F238E27FC236}">
                <a16:creationId xmlns:a16="http://schemas.microsoft.com/office/drawing/2014/main" id="{B35793C2-35F4-32CA-327B-D0DB43E42621}"/>
              </a:ext>
            </a:extLst>
          </p:cNvPr>
          <p:cNvSpPr>
            <a:spLocks noGrp="1"/>
          </p:cNvSpPr>
          <p:nvPr>
            <p:ph type="body" idx="13"/>
          </p:nvPr>
        </p:nvSpPr>
        <p:spPr>
          <a:xfrm>
            <a:off x="152737" y="264478"/>
            <a:ext cx="11985225" cy="383116"/>
          </a:xfrm>
        </p:spPr>
        <p:txBody>
          <a:bodyPr/>
          <a:lstStyle/>
          <a:p>
            <a:r>
              <a:rPr lang="it-IT" sz="2000" dirty="0">
                <a:solidFill>
                  <a:schemeClr val="accent1"/>
                </a:solidFill>
                <a:latin typeface="Arial" panose="020B0604020202020204"/>
              </a:rPr>
              <a:t>«Affiancamento strategico per il mercato indiano»</a:t>
            </a:r>
            <a:r>
              <a:rPr lang="it-IT" sz="2000" dirty="0">
                <a:solidFill>
                  <a:schemeClr val="accent1"/>
                </a:solidFill>
              </a:rPr>
              <a:t>: </a:t>
            </a:r>
            <a:r>
              <a:rPr lang="it-IT" sz="2000" dirty="0"/>
              <a:t>spese ammissibili </a:t>
            </a:r>
          </a:p>
        </p:txBody>
      </p:sp>
      <p:sp>
        <p:nvSpPr>
          <p:cNvPr id="8" name="CasellaDiTesto 7">
            <a:extLst>
              <a:ext uri="{FF2B5EF4-FFF2-40B4-BE49-F238E27FC236}">
                <a16:creationId xmlns:a16="http://schemas.microsoft.com/office/drawing/2014/main" id="{08586C09-00A2-322E-4C13-A4A4D6D438B3}"/>
              </a:ext>
            </a:extLst>
          </p:cNvPr>
          <p:cNvSpPr txBox="1"/>
          <p:nvPr/>
        </p:nvSpPr>
        <p:spPr>
          <a:xfrm>
            <a:off x="152737" y="563142"/>
            <a:ext cx="5870628" cy="925724"/>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a) Spese per investimenti in sostenibilità, innovazione e rafforzamento patrimoniale, anche in Italia, (almeno il 60% dell’Intervento) inclusi i finanziamenti finalizzati all’incremento di capitale sociale e/o finanziamenti soci delle controllate dell’impresa richiedente:</a:t>
            </a:r>
          </a:p>
        </p:txBody>
      </p:sp>
      <p:sp>
        <p:nvSpPr>
          <p:cNvPr id="9" name="CasellaDiTesto 8">
            <a:extLst>
              <a:ext uri="{FF2B5EF4-FFF2-40B4-BE49-F238E27FC236}">
                <a16:creationId xmlns:a16="http://schemas.microsoft.com/office/drawing/2014/main" id="{69D572D0-5AC2-219B-08E5-32B29F347B4B}"/>
              </a:ext>
            </a:extLst>
          </p:cNvPr>
          <p:cNvSpPr txBox="1"/>
          <p:nvPr/>
        </p:nvSpPr>
        <p:spPr>
          <a:xfrm>
            <a:off x="6111971" y="597282"/>
            <a:ext cx="5774415" cy="533480"/>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alt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b) Spese strettamente connesse alla realizzazione dell’investimento e individuazione di nuove opportunità di business (max. 40% dell’intervento):</a:t>
            </a:r>
            <a:endPar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1" name="CasellaDiTesto 10">
            <a:extLst>
              <a:ext uri="{FF2B5EF4-FFF2-40B4-BE49-F238E27FC236}">
                <a16:creationId xmlns:a16="http://schemas.microsoft.com/office/drawing/2014/main" id="{69616DC9-A56C-0939-AEAC-FDB0BB4A89F8}"/>
              </a:ext>
            </a:extLst>
          </p:cNvPr>
          <p:cNvSpPr txBox="1"/>
          <p:nvPr/>
        </p:nvSpPr>
        <p:spPr>
          <a:xfrm>
            <a:off x="6087652" y="1048099"/>
            <a:ext cx="5944508" cy="336245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la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formazione professionale in Italia o in India di personale finalizzata o connessa all’assunzione in Italia o in India.</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Una volta svolta la formazione, l’assunzione** dovrà essere garantita per la durata di almeno un anno all’interno del Periodo di Realizzazione. La formazione dev’essere erogata da una società terza ovvero da enti o istituti di formazione (in ogni caso certificati e dotati di requisiti di professionalità e indipendenza) ovvero da professionisti anch’essi dotati di requisiti di professionalità e indipendenza, nonché comprovata esperienza e certificazioni;</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l’affitto e per l’allestimento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di strutture (es. ufficio, showroom, corner commerciale, negozio e dell’</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eventuale struttura destinata alla formazione del personale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compreso l’allestimento di strutture di proprietà) e per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negozi temporanei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(c.d.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pop-up</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1" i="1" u="none" strike="noStrike" kern="1200" cap="none" spc="0" normalizeH="0" baseline="0" noProof="0" dirty="0" err="1">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virtual</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showroom</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propedeutiche all’inserimento in azienda del personale locale formato o da formare, tra cui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di viaggio, ingresso</a:t>
            </a:r>
            <a:r>
              <a:rPr kumimoji="0" lang="it-IT" sz="1000" b="1"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(incluse eventuali spese per le pratiche di regolarizzazione in Italia) e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soggiorno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in Italia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spese per visite mediche</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eventuali divise e altre spese connesse;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finalizzate all’instaurazione di un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contratto di apprendistato o tirocinio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o similare (contratto di lavoro tipicamente a scopo/causa di formazione e inserimento), con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copertura del relativo costo</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 per un massimo di 6 mesi, per personale proveniente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dall’india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purché l’Impresa Richiedente fornisca specifiche evidenze***;</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spese promozionali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marketing e campagne pubblicitarie </a:t>
            </a:r>
            <a:r>
              <a:rPr kumimoji="0" lang="it-IT" sz="1000" b="0" i="1" u="none" strike="noStrike" kern="1200" cap="none" spc="0" normalizeH="0" baseline="0" noProof="0" dirty="0">
                <a:ln>
                  <a:noFill/>
                </a:ln>
                <a:solidFill>
                  <a:srgbClr val="415364"/>
                </a:solidFill>
                <a:effectLst/>
                <a:uLnTx/>
                <a:uFillTx/>
                <a:latin typeface="Arial" panose="020B0604020202020204"/>
                <a:ea typeface="+mn-ea"/>
                <a:cs typeface="+mn-cs"/>
              </a:rPr>
              <a:t>online/offline</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spese per </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attività di </a:t>
            </a:r>
            <a:r>
              <a:rPr kumimoji="0" lang="it-IT" sz="1000" b="1" i="0" u="none" strike="noStrike" kern="1200" cap="none" spc="0" normalizeH="0" baseline="0" noProof="0" dirty="0" err="1">
                <a:ln>
                  <a:noFill/>
                </a:ln>
                <a:solidFill>
                  <a:srgbClr val="005392"/>
                </a:solidFill>
                <a:effectLst/>
                <a:uLnTx/>
                <a:uFillTx/>
                <a:latin typeface="Arial" panose="020B0604020202020204"/>
                <a:ea typeface="+mn-ea"/>
                <a:cs typeface="+mn-cs"/>
              </a:rPr>
              <a:t>advisory</a:t>
            </a:r>
            <a:r>
              <a:rPr kumimoji="0" lang="it-IT" sz="1000" b="1" i="0" u="none" strike="noStrike" kern="1200" cap="none" spc="0" normalizeH="0" baseline="0" noProof="0" dirty="0">
                <a:ln>
                  <a:noFill/>
                </a:ln>
                <a:solidFill>
                  <a:srgbClr val="005392"/>
                </a:solidFill>
                <a:effectLst/>
                <a:uLnTx/>
                <a:uFillTx/>
                <a:latin typeface="Arial" panose="020B0604020202020204"/>
                <a:ea typeface="+mn-ea"/>
                <a:cs typeface="+mn-cs"/>
              </a:rPr>
              <a:t>/consulenza strategica</a:t>
            </a: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certificazioni, omologazioni di prodotto;</a:t>
            </a:r>
          </a:p>
          <a:p>
            <a:pPr marL="171450" marR="0" lvl="0" indent="-171450" algn="just" defTabSz="914400" rtl="0" eaLnBrk="1" fontAlgn="auto" latinLnBrk="0" hangingPunct="1">
              <a:lnSpc>
                <a:spcPct val="100000"/>
              </a:lnSpc>
              <a:spcBef>
                <a:spcPts val="0"/>
              </a:spcBef>
              <a:spcAft>
                <a:spcPts val="30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spese di viaggio e soggiorno a fini promozionali per lo </a:t>
            </a:r>
            <a:r>
              <a:rPr kumimoji="0" lang="it-IT" sz="10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sviluppo di partnership commerciali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realtà locali, per eventi/fiere/missioni dedicate, inclusi servizi di ricerca, </a:t>
            </a:r>
            <a:r>
              <a:rPr kumimoji="0" lang="it-IT" sz="1000" b="1" i="1"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scouting e matchmaking</a:t>
            </a:r>
          </a:p>
        </p:txBody>
      </p:sp>
      <p:sp>
        <p:nvSpPr>
          <p:cNvPr id="19" name="CasellaDiTesto 18">
            <a:extLst>
              <a:ext uri="{FF2B5EF4-FFF2-40B4-BE49-F238E27FC236}">
                <a16:creationId xmlns:a16="http://schemas.microsoft.com/office/drawing/2014/main" id="{ACEB8E54-1462-47E1-33F8-F6B9EA01CECF}"/>
              </a:ext>
            </a:extLst>
          </p:cNvPr>
          <p:cNvSpPr txBox="1"/>
          <p:nvPr/>
        </p:nvSpPr>
        <p:spPr>
          <a:xfrm>
            <a:off x="143144" y="1487683"/>
            <a:ext cx="5902572" cy="1323439"/>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solo se destinate ad </a:t>
            </a:r>
            <a:r>
              <a:rPr kumimoji="0" lang="it-IT" sz="1000" b="1" i="0" u="none" strike="noStrike" kern="1200" cap="none" spc="0" normalizeH="0" baseline="0" noProof="0" dirty="0">
                <a:ln>
                  <a:noFill/>
                </a:ln>
                <a:solidFill>
                  <a:srgbClr val="415364"/>
                </a:solidFill>
                <a:effectLst/>
                <a:uLnTx/>
                <a:uFillTx/>
                <a:latin typeface="Arial" panose="020B0604020202020204"/>
                <a:ea typeface="+mn-ea"/>
                <a:cs typeface="+mn-cs"/>
              </a:rPr>
              <a:t>incrementi di capitale sociale delle società controllate e/o a finanziamento soci delle stesse controllate (per un importo fino a €600.000)</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450" marR="0" lvl="0" indent="-171450" algn="just" defTabSz="914400" rtl="0" eaLnBrk="1" fontAlgn="auto" latinLnBrk="0" hangingPunct="1">
              <a:lnSpc>
                <a:spcPct val="100000"/>
              </a:lnSpc>
              <a:spcBef>
                <a:spcPts val="0"/>
              </a:spcBef>
              <a:spcAft>
                <a:spcPts val="0"/>
              </a:spcAft>
              <a:buClrTx/>
              <a:buSzTx/>
              <a:buFontTx/>
              <a:buChar char="-"/>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a:p>
            <a:pPr marL="171450" marR="0" lvl="0" indent="-171450" algn="just" defTabSz="914400" rtl="0" eaLnBrk="1" fontAlgn="auto" latinLnBrk="0" hangingPunct="1">
              <a:lnSpc>
                <a:spcPct val="100000"/>
              </a:lnSpc>
              <a:spcBef>
                <a:spcPts val="0"/>
              </a:spcBef>
              <a:spcAft>
                <a:spcPts val="0"/>
              </a:spcAft>
              <a:buClrTx/>
              <a:buSzTx/>
              <a:buFontTx/>
              <a:buChar char="-"/>
              <a:tabLst/>
              <a:defRPr/>
            </a:pP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Tra le spese ammissibili rientrano, a titolo esemplificativo e non esaustivo:</a:t>
            </a:r>
          </a:p>
        </p:txBody>
      </p:sp>
      <p:sp>
        <p:nvSpPr>
          <p:cNvPr id="21" name="CasellaDiTesto 20">
            <a:extLst>
              <a:ext uri="{FF2B5EF4-FFF2-40B4-BE49-F238E27FC236}">
                <a16:creationId xmlns:a16="http://schemas.microsoft.com/office/drawing/2014/main" id="{5489F926-0B88-83C2-A125-E1497DADFCB4}"/>
              </a:ext>
            </a:extLst>
          </p:cNvPr>
          <p:cNvSpPr txBox="1"/>
          <p:nvPr/>
        </p:nvSpPr>
        <p:spPr>
          <a:xfrm>
            <a:off x="133152" y="2966631"/>
            <a:ext cx="5870628" cy="2550250"/>
          </a:xfrm>
          <a:prstGeom prst="rect">
            <a:avLst/>
          </a:prstGeom>
          <a:noFill/>
        </p:spPr>
        <p:txBody>
          <a:bodyPr wrap="square">
            <a:spAutoFit/>
          </a:bodyPr>
          <a:lstStyle/>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acquisto/leasing finanziario di macchinari, apparecchiature ad uso produttivo, impianti e beni strumentali o potenziamento/riconversione di beni produttivi e strumentali esistenti*;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tecnologie hardware e software, incluso il potenziamento o riconversione di tecnologie esistenti;</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 realizzazione/ammodernamento di modelli organizzativi e gestionali in ottica digitale;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implementazioni e gestione di sistemi di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disaster</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recovery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business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continuity</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blockchain</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 </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legate all’industria 4.0 e 5.0 (es. cyber security, big data e analisi dei dati,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cloud</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000"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fog</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computing</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simulazione e sistemi </a:t>
            </a:r>
            <a:r>
              <a:rPr kumimoji="0" lang="it-IT" sz="1000"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 intelligenza artificiale);</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di investimento per l’effettuazione di un inserimento in India tramite l’acquisto di un nuova struttura/immobile/fabbricato anche produttiva o il potenziamento di una struttura esistente in India</a:t>
            </a:r>
          </a:p>
          <a:p>
            <a:pPr marL="177800" marR="0" lvl="0" indent="-177800" algn="just" defTabSz="914400" rtl="0" eaLnBrk="1" fontAlgn="auto" latinLnBrk="0" hangingPunct="1">
              <a:lnSpc>
                <a:spcPct val="107000"/>
              </a:lnSpc>
              <a:spcBef>
                <a:spcPts val="0"/>
              </a:spcBef>
              <a:spcAft>
                <a:spcPts val="0"/>
              </a:spcAft>
              <a:buClrTx/>
              <a:buSzTx/>
              <a:buFont typeface="Courier New" panose="02070309020205020404" pitchFamily="49" charset="0"/>
              <a:buChar char="o"/>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spese per investimenti per la sostenibilità ambientale e sociale, anche in Italia (es. efficientamento energetico, idrico, mitigazione impatti climatici, ecc.).</a:t>
            </a:r>
          </a:p>
        </p:txBody>
      </p:sp>
      <p:sp>
        <p:nvSpPr>
          <p:cNvPr id="12" name="CasellaDiTesto 11">
            <a:extLst>
              <a:ext uri="{FF2B5EF4-FFF2-40B4-BE49-F238E27FC236}">
                <a16:creationId xmlns:a16="http://schemas.microsoft.com/office/drawing/2014/main" id="{28F1912F-FD77-E776-73CB-2C32A6154735}"/>
              </a:ext>
            </a:extLst>
          </p:cNvPr>
          <p:cNvSpPr txBox="1"/>
          <p:nvPr/>
        </p:nvSpPr>
        <p:spPr>
          <a:xfrm>
            <a:off x="6185424" y="4389131"/>
            <a:ext cx="5846736" cy="1061829"/>
          </a:xfrm>
          <a:prstGeom prst="rect">
            <a:avLst/>
          </a:prstGeom>
          <a:noFill/>
        </p:spPr>
        <p:txBody>
          <a:bodyPr wrap="square">
            <a:sp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N.B. con riferimento alle spese per la formazione professionale di personale e alle spese connesse, l’Impresa Richiedente dovrà fornire evidenza documentale: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a) entro 12 mesi dalla data di stipula del contratto di finanziamento, dell’assunzione, diretta o per il tramite di proprie controllate, anche estere, di almeno una risorsa tra quelle formate e lo stato di avanzamento delle assunzioni successive;</a:t>
            </a: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80" b="1" i="1" u="none" strike="noStrike" kern="1200" cap="none" spc="0" normalizeH="0" baseline="0" noProof="0" dirty="0">
                <a:ln>
                  <a:noFill/>
                </a:ln>
                <a:solidFill>
                  <a:srgbClr val="5F85B1"/>
                </a:solidFill>
                <a:effectLst/>
                <a:uLnTx/>
                <a:uFillTx/>
                <a:latin typeface="Arial" panose="020B0604020202020204" pitchFamily="34" charset="0"/>
                <a:ea typeface="Calibri" panose="020F0502020204030204" pitchFamily="34" charset="0"/>
                <a:cs typeface="Times New Roman" panose="02020603050405020304" pitchFamily="18" charset="0"/>
              </a:rPr>
              <a:t>b) entro il termine del Periodo di Realizzazione, in fase di rendicontazione, dell’assunzione di almeno il 30% del personale formato direttamente o per il tramite di proprie controllate, anche estere</a:t>
            </a:r>
          </a:p>
        </p:txBody>
      </p:sp>
      <p:sp>
        <p:nvSpPr>
          <p:cNvPr id="2" name="Rettangolo con angoli arrotondati 1">
            <a:extLst>
              <a:ext uri="{FF2B5EF4-FFF2-40B4-BE49-F238E27FC236}">
                <a16:creationId xmlns:a16="http://schemas.microsoft.com/office/drawing/2014/main" id="{D8771C94-BD2B-3605-A6FD-7BBAC605A450}"/>
              </a:ext>
            </a:extLst>
          </p:cNvPr>
          <p:cNvSpPr/>
          <p:nvPr/>
        </p:nvSpPr>
        <p:spPr>
          <a:xfrm>
            <a:off x="9400264" y="-3702"/>
            <a:ext cx="2791736" cy="280455"/>
          </a:xfrm>
          <a:prstGeom prst="roundRect">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lIns="36000" tIns="0" rIns="36000" bIns="0"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000" b="1" i="0" u="none" strike="noStrike" kern="1200" cap="none" spc="0" normalizeH="0" baseline="0" noProof="0" dirty="0">
                <a:ln>
                  <a:noFill/>
                </a:ln>
                <a:solidFill>
                  <a:srgbClr val="FFFEFD"/>
                </a:solidFill>
                <a:effectLst/>
                <a:uLnTx/>
                <a:uFillTx/>
                <a:latin typeface="Arial" panose="020B0604020202020204"/>
                <a:ea typeface="+mn-ea"/>
                <a:cs typeface="+mn-cs"/>
              </a:rPr>
              <a:t>Finanziamenti dedicati ai mercati strategici</a:t>
            </a:r>
          </a:p>
        </p:txBody>
      </p:sp>
      <p:sp>
        <p:nvSpPr>
          <p:cNvPr id="7" name="CasellaDiTesto 6">
            <a:extLst>
              <a:ext uri="{FF2B5EF4-FFF2-40B4-BE49-F238E27FC236}">
                <a16:creationId xmlns:a16="http://schemas.microsoft.com/office/drawing/2014/main" id="{0E3D5B71-A15D-B833-D760-0CDFFE60AC20}"/>
              </a:ext>
            </a:extLst>
          </p:cNvPr>
          <p:cNvSpPr txBox="1"/>
          <p:nvPr/>
        </p:nvSpPr>
        <p:spPr>
          <a:xfrm>
            <a:off x="590887" y="6244321"/>
            <a:ext cx="5673535" cy="21544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*Tali spese possono riguardare anche macchinari, apparecchiature, impianti e beni produttivi o strumentali usati.</a:t>
            </a:r>
          </a:p>
        </p:txBody>
      </p:sp>
      <p:sp>
        <p:nvSpPr>
          <p:cNvPr id="10" name="CasellaDiTesto 9">
            <a:extLst>
              <a:ext uri="{FF2B5EF4-FFF2-40B4-BE49-F238E27FC236}">
                <a16:creationId xmlns:a16="http://schemas.microsoft.com/office/drawing/2014/main" id="{F5B34764-E949-61FB-D24A-9CEC99C6247F}"/>
              </a:ext>
            </a:extLst>
          </p:cNvPr>
          <p:cNvSpPr txBox="1"/>
          <p:nvPr/>
        </p:nvSpPr>
        <p:spPr>
          <a:xfrm>
            <a:off x="6181879" y="5292085"/>
            <a:ext cx="5804800" cy="1101868"/>
          </a:xfrm>
          <a:prstGeom prst="rect">
            <a:avLst/>
          </a:prstGeom>
          <a:noFill/>
        </p:spPr>
        <p:txBody>
          <a:bodyPr wrap="square" lIns="48000" tIns="48000" rIns="48000" bIns="48000" anchor="ctr" anchorCtr="0">
            <a:noAutofit/>
          </a:body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c) Spese consulenziali per la conformità alla normativa ambientale </a:t>
            </a:r>
          </a:p>
          <a:p>
            <a:pPr marL="0" marR="0" lvl="0" indent="0" algn="just" defTabSz="914400" rtl="0" eaLnBrk="1" fontAlgn="auto" latinLnBrk="0" hangingPunct="1">
              <a:lnSpc>
                <a:spcPct val="100000"/>
              </a:lnSpc>
              <a:spcBef>
                <a:spcPts val="0"/>
              </a:spcBef>
              <a:spcAft>
                <a:spcPts val="0"/>
              </a:spcAft>
              <a:buClrTx/>
              <a:buSzTx/>
              <a:buFontTx/>
              <a:buNone/>
              <a:tabLst/>
              <a:defRPr/>
            </a:pPr>
            <a:endParaRPr kumimoji="0" lang="it-IT" sz="5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endParaRPr>
          </a:p>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d) Spese per consulenze per la presentazione e gestione della richiesta di Intervento Agevolativo e alle asseverazioni rese dal Revisore </a:t>
            </a:r>
            <a:r>
              <a:rPr kumimoji="0" lang="it-IT" sz="105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requisiti in Circolare)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30A93429-4E88-3B49-BA08-448A931B4344}"/>
              </a:ext>
            </a:extLst>
          </p:cNvPr>
          <p:cNvSpPr txBox="1"/>
          <p:nvPr/>
        </p:nvSpPr>
        <p:spPr>
          <a:xfrm>
            <a:off x="6111971" y="6296397"/>
            <a:ext cx="42478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i) che il periodo a cui si riferiscono i rapporti oggetto di intervento agevolativo siano relativi ad un contratto di apprendistato/tirocinio o similare; (ii) della nazionalità del personale, (iii) del programma formativo, anche linguistico effettuato o in corso</a:t>
            </a:r>
          </a:p>
        </p:txBody>
      </p:sp>
      <p:sp>
        <p:nvSpPr>
          <p:cNvPr id="14" name="CasellaDiTesto 13">
            <a:extLst>
              <a:ext uri="{FF2B5EF4-FFF2-40B4-BE49-F238E27FC236}">
                <a16:creationId xmlns:a16="http://schemas.microsoft.com/office/drawing/2014/main" id="{7E83CEA3-06FA-2E4E-C2E8-D59BA429AC00}"/>
              </a:ext>
            </a:extLst>
          </p:cNvPr>
          <p:cNvSpPr txBox="1"/>
          <p:nvPr/>
        </p:nvSpPr>
        <p:spPr>
          <a:xfrm>
            <a:off x="590887" y="6455403"/>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26402763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blipFill dpi="0" rotWithShape="1">
          <a:blip r:embed="rId3">
            <a:alphaModFix amt="74000"/>
            <a:lum/>
          </a:blip>
          <a:srcRect/>
          <a:stretch>
            <a:fillRect l="-2000" r="-2000"/>
          </a:stretch>
        </a:blipFill>
        <a:effectLst/>
      </p:bgPr>
    </p:bg>
    <p:spTree>
      <p:nvGrpSpPr>
        <p:cNvPr id="1" name="">
          <a:extLst>
            <a:ext uri="{FF2B5EF4-FFF2-40B4-BE49-F238E27FC236}">
              <a16:creationId xmlns:a16="http://schemas.microsoft.com/office/drawing/2014/main" id="{62207BAA-80A5-ABE1-2984-B464115F0C76}"/>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BD4538BC-007E-3AFA-FA68-C3A42F78548A}"/>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2983"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it-IT" sz="2796"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Sezione «Intelligenza Artificiale e Quantum Computing»</a:t>
            </a:r>
          </a:p>
        </p:txBody>
      </p:sp>
      <p:sp>
        <p:nvSpPr>
          <p:cNvPr id="68" name="CasellaDiTesto 67">
            <a:extLst>
              <a:ext uri="{FF2B5EF4-FFF2-40B4-BE49-F238E27FC236}">
                <a16:creationId xmlns:a16="http://schemas.microsoft.com/office/drawing/2014/main" id="{528E2445-4437-7CC6-908E-0863154AC363}"/>
              </a:ext>
            </a:extLst>
          </p:cNvPr>
          <p:cNvSpPr txBox="1"/>
          <p:nvPr/>
        </p:nvSpPr>
        <p:spPr>
          <a:xfrm>
            <a:off x="228280" y="6503953"/>
            <a:ext cx="4081302" cy="230704"/>
          </a:xfrm>
          <a:prstGeom prst="rect">
            <a:avLst/>
          </a:prstGeom>
          <a:noFill/>
        </p:spPr>
        <p:txBody>
          <a:bodyPr wrap="square">
            <a:spAutoFit/>
          </a:bodyPr>
          <a:lstStyle/>
          <a:p>
            <a:pPr marL="0" marR="0" lvl="0" indent="0" algn="l" defTabSz="913006" rtl="0" eaLnBrk="1" fontAlgn="auto" latinLnBrk="0" hangingPunct="1">
              <a:lnSpc>
                <a:spcPct val="100000"/>
              </a:lnSpc>
              <a:spcBef>
                <a:spcPts val="0"/>
              </a:spcBef>
              <a:spcAft>
                <a:spcPts val="300"/>
              </a:spcAft>
              <a:buClrTx/>
              <a:buSzTx/>
              <a:buFontTx/>
              <a:buNone/>
              <a:tabLst/>
              <a:defRPr/>
            </a:pPr>
            <a:r>
              <a:rPr kumimoji="0" lang="it-IT" sz="899" b="0" i="1"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4184B9B2-8DA3-3278-8B8C-63FADC283136}"/>
              </a:ext>
            </a:extLst>
          </p:cNvPr>
          <p:cNvSpPr txBox="1"/>
          <p:nvPr/>
        </p:nvSpPr>
        <p:spPr>
          <a:xfrm>
            <a:off x="65848" y="1400480"/>
            <a:ext cx="12060304" cy="706988"/>
          </a:xfrm>
          <a:prstGeom prst="rect">
            <a:avLst/>
          </a:prstGeom>
          <a:solidFill>
            <a:schemeClr val="bg1">
              <a:alpha val="95000"/>
            </a:schemeClr>
          </a:solidFill>
        </p:spPr>
        <p:txBody>
          <a:bodyPr wrap="square" anchor="ctr">
            <a:spAutoFit/>
          </a:bodyPr>
          <a:lstStyle/>
          <a:p>
            <a:pPr marL="0" marR="0" lvl="0" indent="0" algn="ctr" defTabSz="608670" rtl="0" eaLnBrk="1" fontAlgn="auto" latinLnBrk="0" hangingPunct="1">
              <a:lnSpc>
                <a:spcPct val="100000"/>
              </a:lnSpc>
              <a:spcBef>
                <a:spcPts val="0"/>
              </a:spcBef>
              <a:spcAft>
                <a:spcPts val="0"/>
              </a:spcAft>
              <a:buClrTx/>
              <a:buSzTx/>
              <a:buFontTx/>
              <a:buNone/>
              <a:tabLst/>
              <a:defRPr/>
            </a:pPr>
            <a:r>
              <a:rPr kumimoji="0" lang="it-IT" sz="1864"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Risorse dedicate per </a:t>
            </a:r>
            <a:r>
              <a:rPr kumimoji="0" lang="it-IT" sz="1997"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200 €mln </a:t>
            </a:r>
            <a:r>
              <a:rPr kumimoji="0" lang="it-IT" sz="1864"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imprese che intendono </a:t>
            </a:r>
            <a:r>
              <a:rPr kumimoji="0" lang="it-IT" sz="1997"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effettuare spese e investimenti in Intelligenza Artificiale e Quantum Computing</a:t>
            </a:r>
            <a:r>
              <a:rPr kumimoji="0" lang="it-IT" sz="1864"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nell’ambito dello strumento </a:t>
            </a:r>
            <a:r>
              <a:rPr kumimoji="0" lang="it-IT" sz="1997"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Transizione Digitale o Ecologica</a:t>
            </a:r>
          </a:p>
        </p:txBody>
      </p:sp>
      <p:sp>
        <p:nvSpPr>
          <p:cNvPr id="55" name="CasellaDiTesto 54">
            <a:extLst>
              <a:ext uri="{FF2B5EF4-FFF2-40B4-BE49-F238E27FC236}">
                <a16:creationId xmlns:a16="http://schemas.microsoft.com/office/drawing/2014/main" id="{9D46CBF2-F982-9E99-2F17-08F16871767A}"/>
              </a:ext>
            </a:extLst>
          </p:cNvPr>
          <p:cNvSpPr txBox="1"/>
          <p:nvPr/>
        </p:nvSpPr>
        <p:spPr>
          <a:xfrm>
            <a:off x="9394" y="6029879"/>
            <a:ext cx="12173213" cy="399661"/>
          </a:xfrm>
          <a:prstGeom prst="rect">
            <a:avLst/>
          </a:prstGeom>
          <a:solidFill>
            <a:srgbClr val="FEFDFC">
              <a:alpha val="85000"/>
            </a:srgbClr>
          </a:solidFill>
        </p:spPr>
        <p:txBody>
          <a:bodyPr wrap="square">
            <a:spAutoFit/>
          </a:bodyPr>
          <a:lstStyle/>
          <a:p>
            <a:pPr marL="0" marR="0" lvl="0" indent="0" algn="ctr" defTabSz="913006" rtl="0" eaLnBrk="1" fontAlgn="auto" latinLnBrk="0" hangingPunct="1">
              <a:lnSpc>
                <a:spcPct val="100000"/>
              </a:lnSpc>
              <a:spcBef>
                <a:spcPts val="0"/>
              </a:spcBef>
              <a:spcAft>
                <a:spcPts val="300"/>
              </a:spcAft>
              <a:buClrTx/>
              <a:buSzTx/>
              <a:buFontTx/>
              <a:buNone/>
              <a:tabLst/>
              <a:defRPr/>
            </a:pPr>
            <a:r>
              <a:rPr kumimoji="0" lang="it-IT" sz="1997"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Domande dal 21 settembre 2026</a:t>
            </a:r>
          </a:p>
        </p:txBody>
      </p:sp>
      <p:pic>
        <p:nvPicPr>
          <p:cNvPr id="13" name="Immagine 12">
            <a:extLst>
              <a:ext uri="{FF2B5EF4-FFF2-40B4-BE49-F238E27FC236}">
                <a16:creationId xmlns:a16="http://schemas.microsoft.com/office/drawing/2014/main" id="{5704405F-6C31-345A-A681-7E4F4CA5E9F2}"/>
              </a:ext>
            </a:extLst>
          </p:cNvPr>
          <p:cNvPicPr>
            <a:picLocks noChangeAspect="1"/>
          </p:cNvPicPr>
          <p:nvPr/>
        </p:nvPicPr>
        <p:blipFill>
          <a:blip r:embed="rId4"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sp>
        <p:nvSpPr>
          <p:cNvPr id="19" name="Rettangolo con due angoli in diagonale arrotondati 18">
            <a:extLst>
              <a:ext uri="{FF2B5EF4-FFF2-40B4-BE49-F238E27FC236}">
                <a16:creationId xmlns:a16="http://schemas.microsoft.com/office/drawing/2014/main" id="{BA2FDE4A-8D4F-BF7F-1558-3CECA886539D}"/>
              </a:ext>
            </a:extLst>
          </p:cNvPr>
          <p:cNvSpPr/>
          <p:nvPr/>
        </p:nvSpPr>
        <p:spPr>
          <a:xfrm>
            <a:off x="385576" y="3184994"/>
            <a:ext cx="1773333" cy="1269436"/>
          </a:xfrm>
          <a:prstGeom prst="round2DiagRect">
            <a:avLst/>
          </a:prstGeom>
          <a:solidFill>
            <a:srgbClr val="415364">
              <a:lumMod val="60000"/>
              <a:lumOff val="40000"/>
            </a:srgbClr>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2396"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200 €mln </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97"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riserva</a:t>
            </a:r>
            <a:endParaRPr kumimoji="0" lang="it-IT" sz="1098"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17" name="Rettangolo con due angoli in diagonale arrotondati 16">
            <a:extLst>
              <a:ext uri="{FF2B5EF4-FFF2-40B4-BE49-F238E27FC236}">
                <a16:creationId xmlns:a16="http://schemas.microsoft.com/office/drawing/2014/main" id="{127A8527-D012-85FC-429A-28742971C713}"/>
              </a:ext>
            </a:extLst>
          </p:cNvPr>
          <p:cNvSpPr/>
          <p:nvPr/>
        </p:nvSpPr>
        <p:spPr>
          <a:xfrm>
            <a:off x="371301" y="4565138"/>
            <a:ext cx="1774295" cy="1269437"/>
          </a:xfrm>
          <a:prstGeom prst="round2DiagRect">
            <a:avLst/>
          </a:prstGeom>
          <a:solidFill>
            <a:srgbClr val="B5C8E5">
              <a:lumMod val="75000"/>
            </a:srgbClr>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2396"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10%</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quota a fondo perduto</a:t>
            </a:r>
          </a:p>
        </p:txBody>
      </p:sp>
      <p:sp>
        <p:nvSpPr>
          <p:cNvPr id="21" name="Rettangolo con due angoli in diagonale arrotondati 20">
            <a:extLst>
              <a:ext uri="{FF2B5EF4-FFF2-40B4-BE49-F238E27FC236}">
                <a16:creationId xmlns:a16="http://schemas.microsoft.com/office/drawing/2014/main" id="{0991FF5F-D001-BD37-AE25-9FCF5F0E61E8}"/>
              </a:ext>
            </a:extLst>
          </p:cNvPr>
          <p:cNvSpPr/>
          <p:nvPr/>
        </p:nvSpPr>
        <p:spPr>
          <a:xfrm>
            <a:off x="4039969" y="3164886"/>
            <a:ext cx="1773333" cy="1269436"/>
          </a:xfrm>
          <a:prstGeom prst="round2DiagRect">
            <a:avLst/>
          </a:prstGeom>
          <a:solidFill>
            <a:srgbClr val="5F85B1"/>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97"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Anticipi</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fino al </a:t>
            </a:r>
            <a:r>
              <a:rPr kumimoji="0" lang="it-IT" sz="2396"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50%</a:t>
            </a:r>
            <a:endParaRPr kumimoji="0" lang="it-IT" sz="1098" b="1"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34" name="Rettangolo con due angoli in diagonale arrotondati 33">
            <a:extLst>
              <a:ext uri="{FF2B5EF4-FFF2-40B4-BE49-F238E27FC236}">
                <a16:creationId xmlns:a16="http://schemas.microsoft.com/office/drawing/2014/main" id="{F388F9BB-5586-4998-C409-4DA8D2841660}"/>
              </a:ext>
            </a:extLst>
          </p:cNvPr>
          <p:cNvSpPr/>
          <p:nvPr/>
        </p:nvSpPr>
        <p:spPr>
          <a:xfrm>
            <a:off x="2212772" y="3183511"/>
            <a:ext cx="1773333" cy="1269436"/>
          </a:xfrm>
          <a:prstGeom prst="round2DiagRect">
            <a:avLst/>
          </a:prstGeom>
          <a:solidFill>
            <a:schemeClr val="accent2"/>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2396"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100% </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investimenti e spese in </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IA e Quantum</a:t>
            </a:r>
          </a:p>
        </p:txBody>
      </p:sp>
      <p:sp>
        <p:nvSpPr>
          <p:cNvPr id="23" name="Rettangolo con due angoli in diagonale arrotondati 22">
            <a:extLst>
              <a:ext uri="{FF2B5EF4-FFF2-40B4-BE49-F238E27FC236}">
                <a16:creationId xmlns:a16="http://schemas.microsoft.com/office/drawing/2014/main" id="{03A32B7B-ACD2-5E6C-3935-95B58AC562DE}"/>
              </a:ext>
            </a:extLst>
          </p:cNvPr>
          <p:cNvSpPr/>
          <p:nvPr/>
        </p:nvSpPr>
        <p:spPr>
          <a:xfrm>
            <a:off x="2212773" y="4557784"/>
            <a:ext cx="1774295" cy="1288059"/>
          </a:xfrm>
          <a:prstGeom prst="round2DiagRect">
            <a:avLst/>
          </a:prstGeom>
          <a:solidFill>
            <a:schemeClr val="accent1"/>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97"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Durata</a:t>
            </a:r>
          </a:p>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398"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396"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8 anni</a:t>
            </a:r>
          </a:p>
          <a:p>
            <a:pPr marL="0" marR="0" lvl="0" indent="0" algn="ctr" defTabSz="684754" rtl="0" eaLnBrk="1" fontAlgn="auto" latinLnBrk="0" hangingPunct="1">
              <a:lnSpc>
                <a:spcPct val="100000"/>
              </a:lnSpc>
              <a:spcBef>
                <a:spcPts val="0"/>
              </a:spcBef>
              <a:spcAft>
                <a:spcPts val="300"/>
              </a:spcAft>
              <a:buClrTx/>
              <a:buSzTx/>
              <a:buFontTx/>
              <a:buNone/>
              <a:tabLst/>
              <a:defRPr/>
            </a:pPr>
            <a:r>
              <a:rPr kumimoji="0" lang="it-IT" sz="998"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p>
        </p:txBody>
      </p:sp>
      <p:sp>
        <p:nvSpPr>
          <p:cNvPr id="25" name="Rettangolo con due angoli in diagonale arrotondati 24">
            <a:extLst>
              <a:ext uri="{FF2B5EF4-FFF2-40B4-BE49-F238E27FC236}">
                <a16:creationId xmlns:a16="http://schemas.microsoft.com/office/drawing/2014/main" id="{49199DF9-7153-D881-F84D-3E8253205D39}"/>
              </a:ext>
            </a:extLst>
          </p:cNvPr>
          <p:cNvSpPr/>
          <p:nvPr/>
        </p:nvSpPr>
        <p:spPr>
          <a:xfrm>
            <a:off x="4054246" y="4557783"/>
            <a:ext cx="1774295" cy="1288059"/>
          </a:xfrm>
          <a:prstGeom prst="round2DiagRect">
            <a:avLst/>
          </a:prstGeom>
          <a:solidFill>
            <a:srgbClr val="0070C0"/>
          </a:solidFill>
          <a:ln w="12700" cap="flat" cmpd="sng" algn="ctr">
            <a:noFill/>
            <a:prstDash val="solid"/>
            <a:miter lim="800000"/>
          </a:ln>
          <a:effectLst/>
        </p:spPr>
        <p:txBody>
          <a:bodyPr lIns="26958" tIns="26958" rIns="26958" bIns="26958" rtlCol="0" anchor="ctr"/>
          <a:lstStyle/>
          <a:p>
            <a:pPr marL="0" marR="0" lvl="0" indent="0" algn="ctr" defTabSz="684754" rtl="0" eaLnBrk="1" fontAlgn="auto" latinLnBrk="0" hangingPunct="1">
              <a:lnSpc>
                <a:spcPct val="100000"/>
              </a:lnSpc>
              <a:spcBef>
                <a:spcPts val="0"/>
              </a:spcBef>
              <a:spcAft>
                <a:spcPts val="0"/>
              </a:spcAft>
              <a:buClrTx/>
              <a:buSzTx/>
              <a:buFontTx/>
              <a:buNone/>
              <a:tabLst/>
              <a:defRPr/>
            </a:pPr>
            <a:r>
              <a:rPr kumimoji="0" lang="it-IT" sz="1731"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Rispetto della normativa IA</a:t>
            </a:r>
          </a:p>
        </p:txBody>
      </p:sp>
      <p:sp>
        <p:nvSpPr>
          <p:cNvPr id="37" name="Rettangolo con due angoli in diagonale arrotondati 36">
            <a:extLst>
              <a:ext uri="{FF2B5EF4-FFF2-40B4-BE49-F238E27FC236}">
                <a16:creationId xmlns:a16="http://schemas.microsoft.com/office/drawing/2014/main" id="{3395FFB7-323E-15F1-E3FE-1D398A6622FE}"/>
              </a:ext>
            </a:extLst>
          </p:cNvPr>
          <p:cNvSpPr/>
          <p:nvPr/>
        </p:nvSpPr>
        <p:spPr>
          <a:xfrm>
            <a:off x="6484865" y="3192374"/>
            <a:ext cx="5296384" cy="2658419"/>
          </a:xfrm>
          <a:prstGeom prst="round2DiagRect">
            <a:avLst/>
          </a:prstGeom>
          <a:solidFill>
            <a:srgbClr val="0070C0"/>
          </a:solidFill>
          <a:ln w="12700" cap="flat" cmpd="sng" algn="ctr">
            <a:noFill/>
            <a:prstDash val="solid"/>
            <a:miter lim="800000"/>
          </a:ln>
          <a:effectLst/>
        </p:spPr>
        <p:txBody>
          <a:bodyPr lIns="0" tIns="0" rIns="0" bIns="0" rtlCol="0" anchor="b"/>
          <a:lstStyle/>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Infrastruttura &amp; Computing</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Software &amp; Licenze </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Sviluppo &amp; Implementazione</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Dati </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Personale &amp; Competenze</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Consulenze e certificazioni su IA e Quantum Computing</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Sicurezza &amp; Compliance</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Governance &amp; Strategia</a:t>
            </a:r>
          </a:p>
          <a:p>
            <a:pPr marL="182284" marR="0" lvl="0" indent="-182284" algn="l" defTabSz="913006" rtl="0" eaLnBrk="1" fontAlgn="auto" latinLnBrk="0" hangingPunct="1">
              <a:lnSpc>
                <a:spcPct val="100000"/>
              </a:lnSpc>
              <a:spcBef>
                <a:spcPts val="0"/>
              </a:spcBef>
              <a:spcAft>
                <a:spcPts val="399"/>
              </a:spcAft>
              <a:buClrTx/>
              <a:buSzTx/>
              <a:buFont typeface="Wingdings" panose="05000000000000000000" pitchFamily="2" charset="2"/>
              <a:buChar char="ü"/>
              <a:tabLst/>
              <a:defRPr/>
            </a:pPr>
            <a:r>
              <a:rPr kumimoji="0" lang="it-IT" sz="1411"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Partecipazione a eventi/fiere su IA e Quantum Computing</a:t>
            </a:r>
          </a:p>
        </p:txBody>
      </p:sp>
      <p:sp>
        <p:nvSpPr>
          <p:cNvPr id="44" name="CasellaDiTesto 43">
            <a:extLst>
              <a:ext uri="{FF2B5EF4-FFF2-40B4-BE49-F238E27FC236}">
                <a16:creationId xmlns:a16="http://schemas.microsoft.com/office/drawing/2014/main" id="{8A1E2251-B528-A8E0-CFBF-3272CF2213C8}"/>
              </a:ext>
            </a:extLst>
          </p:cNvPr>
          <p:cNvSpPr txBox="1"/>
          <p:nvPr/>
        </p:nvSpPr>
        <p:spPr>
          <a:xfrm>
            <a:off x="371300" y="2342868"/>
            <a:ext cx="5457241" cy="637983"/>
          </a:xfrm>
          <a:prstGeom prst="rect">
            <a:avLst/>
          </a:prstGeom>
          <a:solidFill>
            <a:schemeClr val="bg1">
              <a:alpha val="95000"/>
            </a:schemeClr>
          </a:solidFill>
        </p:spPr>
        <p:txBody>
          <a:bodyPr wrap="square" lIns="26958" tIns="26958" rIns="26958" bIns="26958" anchor="ctr">
            <a:noAutofit/>
          </a:bodyPr>
          <a:lstStyle/>
          <a:p>
            <a:pPr marL="0" marR="0" lvl="0" indent="0" algn="ctr" defTabSz="684754" rtl="0" eaLnBrk="1" fontAlgn="auto" latinLnBrk="0" hangingPunct="1">
              <a:lnSpc>
                <a:spcPct val="114000"/>
              </a:lnSpc>
              <a:spcBef>
                <a:spcPts val="0"/>
              </a:spcBef>
              <a:spcAft>
                <a:spcPts val="0"/>
              </a:spcAft>
              <a:buClrTx/>
              <a:buSzTx/>
              <a:buFontTx/>
              <a:buNone/>
              <a:tabLst/>
              <a:defRPr/>
            </a:pPr>
            <a:r>
              <a:rPr kumimoji="0" lang="it-IT" sz="1598"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imprese </a:t>
            </a:r>
            <a:r>
              <a:rPr kumimoji="0" lang="it-IT" sz="1598"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esportatrici </a:t>
            </a:r>
            <a:r>
              <a:rPr kumimoji="0" lang="it-IT" sz="1398"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(fatturato export ≥3%)</a:t>
            </a:r>
            <a:r>
              <a:rPr kumimoji="0" lang="it-IT" sz="1464"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r>
              <a:rPr kumimoji="0" lang="it-IT" sz="1598"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o </a:t>
            </a:r>
          </a:p>
          <a:p>
            <a:pPr marL="0" marR="0" lvl="0" indent="0" algn="ctr" defTabSz="684754" rtl="0" eaLnBrk="1" fontAlgn="auto" latinLnBrk="0" hangingPunct="1">
              <a:lnSpc>
                <a:spcPct val="114000"/>
              </a:lnSpc>
              <a:spcBef>
                <a:spcPts val="0"/>
              </a:spcBef>
              <a:spcAft>
                <a:spcPts val="0"/>
              </a:spcAft>
              <a:buClrTx/>
              <a:buSzTx/>
              <a:buFontTx/>
              <a:buNone/>
              <a:tabLst/>
              <a:defRPr/>
            </a:pPr>
            <a:r>
              <a:rPr kumimoji="0" lang="it-IT" sz="1598"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non esportatrici </a:t>
            </a:r>
            <a:r>
              <a:rPr kumimoji="0" lang="it-IT" sz="1398"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(fatturato vs esportatrici ≥10%)</a:t>
            </a:r>
          </a:p>
        </p:txBody>
      </p:sp>
      <p:sp>
        <p:nvSpPr>
          <p:cNvPr id="46" name="CasellaDiTesto 45">
            <a:extLst>
              <a:ext uri="{FF2B5EF4-FFF2-40B4-BE49-F238E27FC236}">
                <a16:creationId xmlns:a16="http://schemas.microsoft.com/office/drawing/2014/main" id="{03C13BD8-6AB3-A69F-1A98-2112C7D4B51B}"/>
              </a:ext>
            </a:extLst>
          </p:cNvPr>
          <p:cNvSpPr txBox="1"/>
          <p:nvPr/>
        </p:nvSpPr>
        <p:spPr>
          <a:xfrm>
            <a:off x="6445416" y="2342867"/>
            <a:ext cx="5375285" cy="648188"/>
          </a:xfrm>
          <a:prstGeom prst="rect">
            <a:avLst/>
          </a:prstGeom>
          <a:solidFill>
            <a:schemeClr val="bg1">
              <a:alpha val="95000"/>
            </a:schemeClr>
          </a:solidFill>
        </p:spPr>
        <p:txBody>
          <a:bodyPr wrap="square" lIns="26958" tIns="26958" rIns="26958" bIns="26958" anchor="ctr">
            <a:noAutofit/>
          </a:bodyPr>
          <a:lstStyle/>
          <a:p>
            <a:pPr marL="0" marR="0" lvl="0" indent="0" algn="ctr" defTabSz="913006" rtl="0" eaLnBrk="1" fontAlgn="auto" latinLnBrk="0" hangingPunct="1">
              <a:lnSpc>
                <a:spcPct val="90000"/>
              </a:lnSpc>
              <a:spcBef>
                <a:spcPts val="0"/>
              </a:spcBef>
              <a:spcAft>
                <a:spcPts val="0"/>
              </a:spcAft>
              <a:buClrTx/>
              <a:buSzTx/>
              <a:buFontTx/>
              <a:buNone/>
              <a:tabLst/>
              <a:defRPr/>
            </a:pPr>
            <a:r>
              <a:rPr kumimoji="0" lang="it-IT" sz="1731"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Investimenti, servizi  e iniziative finanziabili</a:t>
            </a:r>
          </a:p>
        </p:txBody>
      </p:sp>
    </p:spTree>
    <p:extLst>
      <p:ext uri="{BB962C8B-B14F-4D97-AF65-F5344CB8AC3E}">
        <p14:creationId xmlns:p14="http://schemas.microsoft.com/office/powerpoint/2010/main" val="65390355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rgbClr val="FEFDFC"/>
        </a:solidFill>
        <a:effectLst/>
      </p:bgPr>
    </p:bg>
    <p:spTree>
      <p:nvGrpSpPr>
        <p:cNvPr id="1" name="">
          <a:extLst>
            <a:ext uri="{FF2B5EF4-FFF2-40B4-BE49-F238E27FC236}">
              <a16:creationId xmlns:a16="http://schemas.microsoft.com/office/drawing/2014/main" id="{19529C47-B496-F464-F7FB-E4710A77ED3F}"/>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8D4F482E-A921-90BC-7AAE-3359EBB331B4}"/>
              </a:ext>
            </a:extLst>
          </p:cNvPr>
          <p:cNvSpPr txBox="1">
            <a:spLocks/>
          </p:cNvSpPr>
          <p:nvPr/>
        </p:nvSpPr>
        <p:spPr>
          <a:xfrm>
            <a:off x="9393" y="305316"/>
            <a:ext cx="12173214" cy="830602"/>
          </a:xfrm>
          <a:prstGeom prst="rect">
            <a:avLst/>
          </a:prstGeom>
          <a:solidFill>
            <a:schemeClr val="accent2"/>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2983" rtl="0" eaLnBrk="1" fontAlgn="auto" latinLnBrk="0" hangingPunct="1">
              <a:lnSpc>
                <a:spcPct val="90000"/>
              </a:lnSpc>
              <a:spcBef>
                <a:spcPts val="998"/>
              </a:spcBef>
              <a:spcAft>
                <a:spcPts val="0"/>
              </a:spcAft>
              <a:buClrTx/>
              <a:buSzTx/>
              <a:buFont typeface="Arial" panose="020B0604020202020204" pitchFamily="34" charset="0"/>
              <a:buNone/>
              <a:tabLst/>
              <a:defRPr/>
            </a:pPr>
            <a:r>
              <a:rPr kumimoji="0" lang="it-IT" sz="2796"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Investimenti, servizi e iniziative finanziabili</a:t>
            </a:r>
          </a:p>
        </p:txBody>
      </p:sp>
      <p:pic>
        <p:nvPicPr>
          <p:cNvPr id="13" name="Immagine 12">
            <a:extLst>
              <a:ext uri="{FF2B5EF4-FFF2-40B4-BE49-F238E27FC236}">
                <a16:creationId xmlns:a16="http://schemas.microsoft.com/office/drawing/2014/main" id="{D55B945F-FD62-BB8D-0D38-473E2688957C}"/>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17301" y="400825"/>
            <a:ext cx="611872" cy="611872"/>
          </a:xfrm>
          <a:prstGeom prst="rect">
            <a:avLst/>
          </a:prstGeom>
        </p:spPr>
      </p:pic>
      <p:grpSp>
        <p:nvGrpSpPr>
          <p:cNvPr id="7" name="Gruppo 6">
            <a:extLst>
              <a:ext uri="{FF2B5EF4-FFF2-40B4-BE49-F238E27FC236}">
                <a16:creationId xmlns:a16="http://schemas.microsoft.com/office/drawing/2014/main" id="{EAB4EF47-82A8-3284-417B-0CBFA1320DEA}"/>
              </a:ext>
            </a:extLst>
          </p:cNvPr>
          <p:cNvGrpSpPr/>
          <p:nvPr/>
        </p:nvGrpSpPr>
        <p:grpSpPr>
          <a:xfrm>
            <a:off x="523238" y="1306185"/>
            <a:ext cx="5572761" cy="1028717"/>
            <a:chOff x="680032" y="1040612"/>
            <a:chExt cx="3404750" cy="772729"/>
          </a:xfrm>
        </p:grpSpPr>
        <p:sp>
          <p:nvSpPr>
            <p:cNvPr id="8" name="object 7">
              <a:extLst>
                <a:ext uri="{FF2B5EF4-FFF2-40B4-BE49-F238E27FC236}">
                  <a16:creationId xmlns:a16="http://schemas.microsoft.com/office/drawing/2014/main" id="{CD87BC59-7CBE-717A-FCB5-3BC56E08DA7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11" name="object 20">
              <a:extLst>
                <a:ext uri="{FF2B5EF4-FFF2-40B4-BE49-F238E27FC236}">
                  <a16:creationId xmlns:a16="http://schemas.microsoft.com/office/drawing/2014/main" id="{1EB770D0-069A-2BB7-5CFF-7B143D28859B}"/>
                </a:ext>
              </a:extLst>
            </p:cNvPr>
            <p:cNvSpPr txBox="1"/>
            <p:nvPr/>
          </p:nvSpPr>
          <p:spPr>
            <a:xfrm>
              <a:off x="725802" y="1040612"/>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1</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2" name="object 25">
              <a:extLst>
                <a:ext uri="{FF2B5EF4-FFF2-40B4-BE49-F238E27FC236}">
                  <a16:creationId xmlns:a16="http://schemas.microsoft.com/office/drawing/2014/main" id="{DE8C2052-52BE-3D8E-16B2-4FCDB6A08FF1}"/>
                </a:ext>
              </a:extLst>
            </p:cNvPr>
            <p:cNvSpPr txBox="1"/>
            <p:nvPr/>
          </p:nvSpPr>
          <p:spPr>
            <a:xfrm>
              <a:off x="1066324" y="1149036"/>
              <a:ext cx="2681905" cy="192429"/>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a:ea typeface="+mn-ea"/>
                  <a:cs typeface="Arial"/>
                </a:rPr>
                <a:t>Infrastruttura &amp; </a:t>
              </a:r>
              <a:r>
                <a:rPr kumimoji="0" lang="it-IT" sz="1464" b="1" i="1" u="none" strike="noStrike" kern="1200" cap="none" spc="0" normalizeH="0" baseline="0" noProof="0" dirty="0">
                  <a:ln>
                    <a:noFill/>
                  </a:ln>
                  <a:solidFill>
                    <a:srgbClr val="405463"/>
                  </a:solidFill>
                  <a:effectLst/>
                  <a:uLnTx/>
                  <a:uFillTx/>
                  <a:latin typeface="Arial"/>
                  <a:ea typeface="+mn-ea"/>
                  <a:cs typeface="Arial"/>
                </a:rPr>
                <a:t>Computing</a:t>
              </a:r>
              <a:endParaRPr kumimoji="0" sz="1464" b="0" i="1" u="none" strike="noStrike" kern="1200" cap="none" spc="0" normalizeH="0" baseline="0" noProof="0" dirty="0">
                <a:ln>
                  <a:noFill/>
                </a:ln>
                <a:solidFill>
                  <a:srgbClr val="415364"/>
                </a:solidFill>
                <a:effectLst/>
                <a:uLnTx/>
                <a:uFillTx/>
                <a:latin typeface="Arial"/>
                <a:ea typeface="+mn-ea"/>
                <a:cs typeface="Arial"/>
              </a:endParaRPr>
            </a:p>
          </p:txBody>
        </p:sp>
        <p:sp>
          <p:nvSpPr>
            <p:cNvPr id="14" name="CasellaDiTesto 13">
              <a:extLst>
                <a:ext uri="{FF2B5EF4-FFF2-40B4-BE49-F238E27FC236}">
                  <a16:creationId xmlns:a16="http://schemas.microsoft.com/office/drawing/2014/main" id="{75F7B4FC-B968-892E-CA79-E178C736EA3A}"/>
                </a:ext>
              </a:extLst>
            </p:cNvPr>
            <p:cNvSpPr txBox="1"/>
            <p:nvPr/>
          </p:nvSpPr>
          <p:spPr>
            <a:xfrm>
              <a:off x="968040" y="1374660"/>
              <a:ext cx="3116742" cy="438681"/>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065" b="0" i="1" u="none" strike="noStrike" kern="1200" cap="none" spc="0" normalizeH="0" baseline="0" noProof="0" dirty="0">
                  <a:ln>
                    <a:noFill/>
                  </a:ln>
                  <a:solidFill>
                    <a:srgbClr val="415464"/>
                  </a:solidFill>
                  <a:effectLst/>
                  <a:uLnTx/>
                  <a:uFillTx/>
                  <a:latin typeface="Arial"/>
                  <a:ea typeface="+mn-ea"/>
                  <a:cs typeface="Arial"/>
                </a:rPr>
                <a:t>servizi cloud IA e Quantum Computing a consumo, risorse di calcolo specializzate (GPU/TPU, quantum computing), storage di dataset e modelli, </a:t>
              </a:r>
              <a:r>
                <a:rPr kumimoji="0" lang="it-IT" sz="1065" b="0" i="1" u="none" strike="noStrike" kern="1200" cap="none" spc="0" normalizeH="0" baseline="0" noProof="0" dirty="0" err="1">
                  <a:ln>
                    <a:noFill/>
                  </a:ln>
                  <a:solidFill>
                    <a:srgbClr val="415464"/>
                  </a:solidFill>
                  <a:effectLst/>
                  <a:uLnTx/>
                  <a:uFillTx/>
                  <a:latin typeface="Arial"/>
                  <a:ea typeface="+mn-ea"/>
                  <a:cs typeface="Arial"/>
                </a:rPr>
                <a:t>edge</a:t>
              </a:r>
              <a:r>
                <a:rPr kumimoji="0" lang="it-IT" sz="1065" b="0" i="1" u="none" strike="noStrike" kern="1200" cap="none" spc="0" normalizeH="0" baseline="0" noProof="0" dirty="0">
                  <a:ln>
                    <a:noFill/>
                  </a:ln>
                  <a:solidFill>
                    <a:srgbClr val="415464"/>
                  </a:solidFill>
                  <a:effectLst/>
                  <a:uLnTx/>
                  <a:uFillTx/>
                  <a:latin typeface="Arial"/>
                  <a:ea typeface="+mn-ea"/>
                  <a:cs typeface="Arial"/>
                </a:rPr>
                <a:t> computing e Quantum Computing integrato in macchinari e dispositivi IoT</a:t>
              </a:r>
              <a:endParaRPr kumimoji="0" lang="it-IT" sz="1398" b="0" i="1" u="none" strike="noStrike" kern="1200" cap="none" spc="0" normalizeH="0" baseline="0" noProof="0" dirty="0">
                <a:ln>
                  <a:noFill/>
                </a:ln>
                <a:solidFill>
                  <a:srgbClr val="415464"/>
                </a:solidFill>
                <a:effectLst/>
                <a:uLnTx/>
                <a:uFillTx/>
                <a:latin typeface="Arial" panose="020B0604020202020204"/>
                <a:ea typeface="+mn-ea"/>
                <a:cs typeface="+mn-cs"/>
              </a:endParaRPr>
            </a:p>
          </p:txBody>
        </p:sp>
      </p:grpSp>
      <p:grpSp>
        <p:nvGrpSpPr>
          <p:cNvPr id="15" name="Gruppo 14">
            <a:extLst>
              <a:ext uri="{FF2B5EF4-FFF2-40B4-BE49-F238E27FC236}">
                <a16:creationId xmlns:a16="http://schemas.microsoft.com/office/drawing/2014/main" id="{4FD71187-1DD4-A881-B1E8-C344BAB59262}"/>
              </a:ext>
            </a:extLst>
          </p:cNvPr>
          <p:cNvGrpSpPr/>
          <p:nvPr/>
        </p:nvGrpSpPr>
        <p:grpSpPr>
          <a:xfrm>
            <a:off x="492815" y="2462773"/>
            <a:ext cx="5450772" cy="878837"/>
            <a:chOff x="675005" y="1756102"/>
            <a:chExt cx="3330216" cy="660145"/>
          </a:xfrm>
        </p:grpSpPr>
        <p:sp>
          <p:nvSpPr>
            <p:cNvPr id="16" name="object 20">
              <a:extLst>
                <a:ext uri="{FF2B5EF4-FFF2-40B4-BE49-F238E27FC236}">
                  <a16:creationId xmlns:a16="http://schemas.microsoft.com/office/drawing/2014/main" id="{62C94D9C-37B2-9AC2-10F6-19B2F5E090E3}"/>
                </a:ext>
              </a:extLst>
            </p:cNvPr>
            <p:cNvSpPr txBox="1"/>
            <p:nvPr/>
          </p:nvSpPr>
          <p:spPr>
            <a:xfrm>
              <a:off x="722686" y="1756102"/>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2</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18" name="object 25">
              <a:extLst>
                <a:ext uri="{FF2B5EF4-FFF2-40B4-BE49-F238E27FC236}">
                  <a16:creationId xmlns:a16="http://schemas.microsoft.com/office/drawing/2014/main" id="{DB143764-D8C2-925A-0E8E-648F98CD43D0}"/>
                </a:ext>
              </a:extLst>
            </p:cNvPr>
            <p:cNvSpPr txBox="1"/>
            <p:nvPr/>
          </p:nvSpPr>
          <p:spPr>
            <a:xfrm>
              <a:off x="1051585" y="1888521"/>
              <a:ext cx="2681905" cy="192429"/>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a:ea typeface="+mn-ea"/>
                  <a:cs typeface="Arial"/>
                </a:rPr>
                <a:t>Software &amp; Licenze</a:t>
              </a:r>
            </a:p>
          </p:txBody>
        </p:sp>
        <p:sp>
          <p:nvSpPr>
            <p:cNvPr id="20" name="object 16">
              <a:extLst>
                <a:ext uri="{FF2B5EF4-FFF2-40B4-BE49-F238E27FC236}">
                  <a16:creationId xmlns:a16="http://schemas.microsoft.com/office/drawing/2014/main" id="{6981C114-4EFE-5AE3-137F-B57D395D835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22" name="CasellaDiTesto 21">
              <a:extLst>
                <a:ext uri="{FF2B5EF4-FFF2-40B4-BE49-F238E27FC236}">
                  <a16:creationId xmlns:a16="http://schemas.microsoft.com/office/drawing/2014/main" id="{2F4BB66F-D477-FDFF-392E-180F13AEB6D4}"/>
                </a:ext>
              </a:extLst>
            </p:cNvPr>
            <p:cNvSpPr txBox="1"/>
            <p:nvPr/>
          </p:nvSpPr>
          <p:spPr>
            <a:xfrm>
              <a:off x="963015" y="2100675"/>
              <a:ext cx="3042206" cy="315572"/>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065" b="0" i="1" u="none" strike="noStrike" kern="1200" cap="none" spc="0" normalizeH="0" baseline="0" noProof="0" dirty="0">
                  <a:ln>
                    <a:noFill/>
                  </a:ln>
                  <a:solidFill>
                    <a:srgbClr val="415464"/>
                  </a:solidFill>
                  <a:effectLst/>
                  <a:uLnTx/>
                  <a:uFillTx/>
                  <a:latin typeface="Arial"/>
                  <a:ea typeface="+mn-ea"/>
                  <a:cs typeface="Arial"/>
                </a:rPr>
                <a:t>licenze, interfaccia di programmazione di modelli IA e quantum computing, strumenti di machine learning per la gestione del ciclo di vita dei modelli</a:t>
              </a:r>
              <a:endParaRPr kumimoji="0" lang="it-IT" sz="1398" b="0" i="1" u="none" strike="noStrike" kern="1200" cap="none" spc="0" normalizeH="0" baseline="0" noProof="0" dirty="0">
                <a:ln>
                  <a:noFill/>
                </a:ln>
                <a:solidFill>
                  <a:srgbClr val="415464"/>
                </a:solidFill>
                <a:effectLst/>
                <a:uLnTx/>
                <a:uFillTx/>
                <a:latin typeface="Arial" panose="020B0604020202020204"/>
                <a:ea typeface="+mn-ea"/>
                <a:cs typeface="+mn-cs"/>
              </a:endParaRPr>
            </a:p>
          </p:txBody>
        </p:sp>
      </p:grpSp>
      <p:grpSp>
        <p:nvGrpSpPr>
          <p:cNvPr id="24" name="Gruppo 23">
            <a:extLst>
              <a:ext uri="{FF2B5EF4-FFF2-40B4-BE49-F238E27FC236}">
                <a16:creationId xmlns:a16="http://schemas.microsoft.com/office/drawing/2014/main" id="{EF3DC0A0-2FBC-7B3F-EB35-B1FEC513DBEB}"/>
              </a:ext>
            </a:extLst>
          </p:cNvPr>
          <p:cNvGrpSpPr/>
          <p:nvPr/>
        </p:nvGrpSpPr>
        <p:grpSpPr>
          <a:xfrm>
            <a:off x="492817" y="3480496"/>
            <a:ext cx="5388030" cy="917790"/>
            <a:chOff x="674260" y="2586906"/>
            <a:chExt cx="3291884" cy="689405"/>
          </a:xfrm>
        </p:grpSpPr>
        <p:sp>
          <p:nvSpPr>
            <p:cNvPr id="26" name="object 13">
              <a:extLst>
                <a:ext uri="{FF2B5EF4-FFF2-40B4-BE49-F238E27FC236}">
                  <a16:creationId xmlns:a16="http://schemas.microsoft.com/office/drawing/2014/main" id="{E65A92E0-4E3B-2A86-D8BA-B43734BCC2A1}"/>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27" name="object 20">
              <a:extLst>
                <a:ext uri="{FF2B5EF4-FFF2-40B4-BE49-F238E27FC236}">
                  <a16:creationId xmlns:a16="http://schemas.microsoft.com/office/drawing/2014/main" id="{D3C242F4-2158-9927-86A4-FAA4684AF595}"/>
                </a:ext>
              </a:extLst>
            </p:cNvPr>
            <p:cNvSpPr txBox="1"/>
            <p:nvPr/>
          </p:nvSpPr>
          <p:spPr>
            <a:xfrm>
              <a:off x="715287" y="2586906"/>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3</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28" name="object 25">
              <a:extLst>
                <a:ext uri="{FF2B5EF4-FFF2-40B4-BE49-F238E27FC236}">
                  <a16:creationId xmlns:a16="http://schemas.microsoft.com/office/drawing/2014/main" id="{6FDC7BB3-A161-F207-4FC4-442AA1A7B245}"/>
                </a:ext>
              </a:extLst>
            </p:cNvPr>
            <p:cNvSpPr txBox="1"/>
            <p:nvPr/>
          </p:nvSpPr>
          <p:spPr>
            <a:xfrm>
              <a:off x="1050838" y="2667134"/>
              <a:ext cx="2681905" cy="192429"/>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a:ea typeface="+mn-ea"/>
                  <a:cs typeface="Arial"/>
                </a:rPr>
                <a:t>Sviluppo &amp; Implementazione modelli</a:t>
              </a:r>
            </a:p>
          </p:txBody>
        </p:sp>
        <p:sp>
          <p:nvSpPr>
            <p:cNvPr id="29" name="CasellaDiTesto 28">
              <a:extLst>
                <a:ext uri="{FF2B5EF4-FFF2-40B4-BE49-F238E27FC236}">
                  <a16:creationId xmlns:a16="http://schemas.microsoft.com/office/drawing/2014/main" id="{04200EBD-B9BE-CF38-EDA0-2C2A11D4E2B8}"/>
                </a:ext>
              </a:extLst>
            </p:cNvPr>
            <p:cNvSpPr txBox="1"/>
            <p:nvPr/>
          </p:nvSpPr>
          <p:spPr>
            <a:xfrm>
              <a:off x="982017" y="2960738"/>
              <a:ext cx="2984127" cy="315573"/>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065" b="0" i="1" u="none" strike="noStrike" kern="1200" cap="none" spc="0" normalizeH="0" baseline="0" noProof="0" dirty="0">
                  <a:ln>
                    <a:noFill/>
                  </a:ln>
                  <a:solidFill>
                    <a:srgbClr val="405463"/>
                  </a:solidFill>
                  <a:effectLst/>
                  <a:uLnTx/>
                  <a:uFillTx/>
                  <a:latin typeface="Arial"/>
                  <a:ea typeface="+mn-ea"/>
                  <a:cs typeface="Arial"/>
                </a:rPr>
                <a:t>sviluppo e/o ottimizzazione modelli, integrazione con sistemi aziendali, testing, validazione e monitoraggio prestazioni</a:t>
              </a:r>
              <a:endParaRPr kumimoji="0" lang="it-IT" sz="1398" b="0" i="1" u="none" strike="noStrike" kern="1200" cap="none" spc="0" normalizeH="0" baseline="0" noProof="0" dirty="0">
                <a:ln>
                  <a:noFill/>
                </a:ln>
                <a:solidFill>
                  <a:srgbClr val="415364"/>
                </a:solidFill>
                <a:effectLst/>
                <a:uLnTx/>
                <a:uFillTx/>
                <a:latin typeface="Arial" panose="020B0604020202020204"/>
                <a:ea typeface="+mn-ea"/>
                <a:cs typeface="+mn-cs"/>
              </a:endParaRPr>
            </a:p>
          </p:txBody>
        </p:sp>
      </p:grpSp>
      <p:grpSp>
        <p:nvGrpSpPr>
          <p:cNvPr id="30" name="Gruppo 29">
            <a:extLst>
              <a:ext uri="{FF2B5EF4-FFF2-40B4-BE49-F238E27FC236}">
                <a16:creationId xmlns:a16="http://schemas.microsoft.com/office/drawing/2014/main" id="{B3DD8591-48A4-F9B1-F1AE-AD6D78B053D3}"/>
              </a:ext>
            </a:extLst>
          </p:cNvPr>
          <p:cNvGrpSpPr/>
          <p:nvPr/>
        </p:nvGrpSpPr>
        <p:grpSpPr>
          <a:xfrm>
            <a:off x="492816" y="4526154"/>
            <a:ext cx="5388032" cy="810359"/>
            <a:chOff x="670575" y="3297364"/>
            <a:chExt cx="3291884" cy="608707"/>
          </a:xfrm>
        </p:grpSpPr>
        <p:sp>
          <p:nvSpPr>
            <p:cNvPr id="31" name="object 20">
              <a:extLst>
                <a:ext uri="{FF2B5EF4-FFF2-40B4-BE49-F238E27FC236}">
                  <a16:creationId xmlns:a16="http://schemas.microsoft.com/office/drawing/2014/main" id="{CCC89597-9312-1816-588D-870082A4DD83}"/>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4</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32" name="object 25">
              <a:extLst>
                <a:ext uri="{FF2B5EF4-FFF2-40B4-BE49-F238E27FC236}">
                  <a16:creationId xmlns:a16="http://schemas.microsoft.com/office/drawing/2014/main" id="{A3535058-736B-50B5-015B-EF84D8589944}"/>
                </a:ext>
              </a:extLst>
            </p:cNvPr>
            <p:cNvSpPr txBox="1"/>
            <p:nvPr/>
          </p:nvSpPr>
          <p:spPr>
            <a:xfrm>
              <a:off x="1047152" y="3380218"/>
              <a:ext cx="2681905" cy="192429"/>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a:ea typeface="+mn-ea"/>
                  <a:cs typeface="Arial"/>
                </a:rPr>
                <a:t>Dati</a:t>
              </a:r>
            </a:p>
          </p:txBody>
        </p:sp>
        <p:sp>
          <p:nvSpPr>
            <p:cNvPr id="33" name="CasellaDiTesto 32">
              <a:extLst>
                <a:ext uri="{FF2B5EF4-FFF2-40B4-BE49-F238E27FC236}">
                  <a16:creationId xmlns:a16="http://schemas.microsoft.com/office/drawing/2014/main" id="{03686011-884E-D432-EDFC-24780D30CFAC}"/>
                </a:ext>
              </a:extLst>
            </p:cNvPr>
            <p:cNvSpPr txBox="1"/>
            <p:nvPr/>
          </p:nvSpPr>
          <p:spPr>
            <a:xfrm>
              <a:off x="978332" y="3590499"/>
              <a:ext cx="2984127" cy="315572"/>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065" b="0" i="1" u="none" strike="noStrike" kern="1200" cap="none" spc="0" normalizeH="0" baseline="0" noProof="0" dirty="0">
                  <a:ln>
                    <a:noFill/>
                  </a:ln>
                  <a:solidFill>
                    <a:srgbClr val="405463"/>
                  </a:solidFill>
                  <a:effectLst/>
                  <a:uLnTx/>
                  <a:uFillTx/>
                  <a:latin typeface="Arial"/>
                  <a:ea typeface="+mn-ea"/>
                  <a:cs typeface="Arial"/>
                </a:rPr>
                <a:t>acquisizione dataset, data </a:t>
              </a:r>
              <a:r>
                <a:rPr kumimoji="0" lang="it-IT" sz="1065" b="0" i="1" u="none" strike="noStrike" kern="1200" cap="none" spc="0" normalizeH="0" baseline="0" noProof="0" dirty="0" err="1">
                  <a:ln>
                    <a:noFill/>
                  </a:ln>
                  <a:solidFill>
                    <a:srgbClr val="405463"/>
                  </a:solidFill>
                  <a:effectLst/>
                  <a:uLnTx/>
                  <a:uFillTx/>
                  <a:latin typeface="Arial"/>
                  <a:ea typeface="+mn-ea"/>
                  <a:cs typeface="Arial"/>
                </a:rPr>
                <a:t>cleaning</a:t>
              </a:r>
              <a:r>
                <a:rPr kumimoji="0" lang="it-IT" sz="1065" b="0" i="1" u="none" strike="noStrike" kern="1200" cap="none" spc="0" normalizeH="0" baseline="0" noProof="0" dirty="0">
                  <a:ln>
                    <a:noFill/>
                  </a:ln>
                  <a:solidFill>
                    <a:srgbClr val="405463"/>
                  </a:solidFill>
                  <a:effectLst/>
                  <a:uLnTx/>
                  <a:uFillTx/>
                  <a:latin typeface="Arial"/>
                  <a:ea typeface="+mn-ea"/>
                  <a:cs typeface="Arial"/>
                </a:rPr>
                <a:t> e </a:t>
              </a:r>
              <a:r>
                <a:rPr kumimoji="0" lang="it-IT" sz="1065" b="0" i="1" u="none" strike="noStrike" kern="1200" cap="none" spc="0" normalizeH="0" baseline="0" noProof="0" dirty="0" err="1">
                  <a:ln>
                    <a:noFill/>
                  </a:ln>
                  <a:solidFill>
                    <a:srgbClr val="405463"/>
                  </a:solidFill>
                  <a:effectLst/>
                  <a:uLnTx/>
                  <a:uFillTx/>
                  <a:latin typeface="Arial"/>
                  <a:ea typeface="+mn-ea"/>
                  <a:cs typeface="Arial"/>
                </a:rPr>
                <a:t>labeling</a:t>
              </a:r>
              <a:r>
                <a:rPr kumimoji="0" lang="it-IT" sz="1065" b="0" i="1" u="none" strike="noStrike" kern="1200" cap="none" spc="0" normalizeH="0" baseline="0" noProof="0" dirty="0">
                  <a:ln>
                    <a:noFill/>
                  </a:ln>
                  <a:solidFill>
                    <a:srgbClr val="405463"/>
                  </a:solidFill>
                  <a:effectLst/>
                  <a:uLnTx/>
                  <a:uFillTx/>
                  <a:latin typeface="Arial"/>
                  <a:ea typeface="+mn-ea"/>
                  <a:cs typeface="Arial"/>
                </a:rPr>
                <a:t>, data governance e infrastruttura dati</a:t>
              </a:r>
              <a:endParaRPr kumimoji="0" lang="it-IT" sz="1398" b="0" i="1"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5" name="object 31">
              <a:extLst>
                <a:ext uri="{FF2B5EF4-FFF2-40B4-BE49-F238E27FC236}">
                  <a16:creationId xmlns:a16="http://schemas.microsoft.com/office/drawing/2014/main" id="{A16B7866-4E4E-E317-1356-0A2AA0BE3E2B}"/>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grpSp>
      <p:grpSp>
        <p:nvGrpSpPr>
          <p:cNvPr id="36" name="Gruppo 35">
            <a:extLst>
              <a:ext uri="{FF2B5EF4-FFF2-40B4-BE49-F238E27FC236}">
                <a16:creationId xmlns:a16="http://schemas.microsoft.com/office/drawing/2014/main" id="{32D3A425-B684-650D-35CE-034CCC72921D}"/>
              </a:ext>
            </a:extLst>
          </p:cNvPr>
          <p:cNvGrpSpPr/>
          <p:nvPr/>
        </p:nvGrpSpPr>
        <p:grpSpPr>
          <a:xfrm>
            <a:off x="492817" y="5464377"/>
            <a:ext cx="5450771" cy="832355"/>
            <a:chOff x="670575" y="3297364"/>
            <a:chExt cx="3330215" cy="625230"/>
          </a:xfrm>
        </p:grpSpPr>
        <p:sp>
          <p:nvSpPr>
            <p:cNvPr id="38" name="object 20">
              <a:extLst>
                <a:ext uri="{FF2B5EF4-FFF2-40B4-BE49-F238E27FC236}">
                  <a16:creationId xmlns:a16="http://schemas.microsoft.com/office/drawing/2014/main" id="{0F46E98A-8335-22F5-1372-3F8BC76349B6}"/>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5</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39" name="object 25">
              <a:extLst>
                <a:ext uri="{FF2B5EF4-FFF2-40B4-BE49-F238E27FC236}">
                  <a16:creationId xmlns:a16="http://schemas.microsoft.com/office/drawing/2014/main" id="{AC90EC7D-DF62-1FBB-8566-C5F64E6737F8}"/>
                </a:ext>
              </a:extLst>
            </p:cNvPr>
            <p:cNvSpPr txBox="1"/>
            <p:nvPr/>
          </p:nvSpPr>
          <p:spPr>
            <a:xfrm>
              <a:off x="1047151" y="3406210"/>
              <a:ext cx="2681905" cy="192429"/>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a:ea typeface="+mn-ea"/>
                  <a:cs typeface="Arial"/>
                </a:rPr>
                <a:t>Personale &amp; Competenze</a:t>
              </a:r>
            </a:p>
          </p:txBody>
        </p:sp>
        <p:sp>
          <p:nvSpPr>
            <p:cNvPr id="40" name="CasellaDiTesto 39">
              <a:extLst>
                <a:ext uri="{FF2B5EF4-FFF2-40B4-BE49-F238E27FC236}">
                  <a16:creationId xmlns:a16="http://schemas.microsoft.com/office/drawing/2014/main" id="{524BA417-92F8-9806-61C8-6EA454BF5F35}"/>
                </a:ext>
              </a:extLst>
            </p:cNvPr>
            <p:cNvSpPr txBox="1"/>
            <p:nvPr/>
          </p:nvSpPr>
          <p:spPr>
            <a:xfrm>
              <a:off x="953428" y="3607022"/>
              <a:ext cx="3047362" cy="315572"/>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065" b="0" i="1" u="none" strike="noStrike" kern="1200" cap="none" spc="0" normalizeH="0" baseline="0" noProof="0" dirty="0">
                  <a:ln>
                    <a:noFill/>
                  </a:ln>
                  <a:solidFill>
                    <a:srgbClr val="415464"/>
                  </a:solidFill>
                  <a:effectLst/>
                  <a:uLnTx/>
                  <a:uFillTx/>
                  <a:latin typeface="Arial"/>
                  <a:ea typeface="+mn-ea"/>
                  <a:cs typeface="Arial"/>
                </a:rPr>
                <a:t>formazione del personale (up-</a:t>
              </a:r>
              <a:r>
                <a:rPr kumimoji="0" lang="it-IT" sz="1065" b="0" i="1" u="none" strike="noStrike" kern="1200" cap="none" spc="0" normalizeH="0" baseline="0" noProof="0" dirty="0" err="1">
                  <a:ln>
                    <a:noFill/>
                  </a:ln>
                  <a:solidFill>
                    <a:srgbClr val="415464"/>
                  </a:solidFill>
                  <a:effectLst/>
                  <a:uLnTx/>
                  <a:uFillTx/>
                  <a:latin typeface="Arial"/>
                  <a:ea typeface="+mn-ea"/>
                  <a:cs typeface="Arial"/>
                </a:rPr>
                <a:t>skilling</a:t>
              </a:r>
              <a:r>
                <a:rPr kumimoji="0" lang="it-IT" sz="1065" b="0" i="1" u="none" strike="noStrike" kern="1200" cap="none" spc="0" normalizeH="0" baseline="0" noProof="0" dirty="0">
                  <a:ln>
                    <a:noFill/>
                  </a:ln>
                  <a:solidFill>
                    <a:srgbClr val="415464"/>
                  </a:solidFill>
                  <a:effectLst/>
                  <a:uLnTx/>
                  <a:uFillTx/>
                  <a:latin typeface="Arial"/>
                  <a:ea typeface="+mn-ea"/>
                  <a:cs typeface="Arial"/>
                </a:rPr>
                <a:t>), </a:t>
              </a:r>
              <a:r>
                <a:rPr kumimoji="0" lang="it-IT" sz="1065" b="0" i="1" u="none" strike="noStrike" kern="1200" cap="none" spc="0" normalizeH="0" baseline="0" noProof="0" dirty="0" err="1">
                  <a:ln>
                    <a:noFill/>
                  </a:ln>
                  <a:solidFill>
                    <a:srgbClr val="415464"/>
                  </a:solidFill>
                  <a:effectLst/>
                  <a:uLnTx/>
                  <a:uFillTx/>
                  <a:latin typeface="Arial"/>
                  <a:ea typeface="+mn-ea"/>
                  <a:cs typeface="Arial"/>
                </a:rPr>
                <a:t>change</a:t>
              </a:r>
              <a:r>
                <a:rPr kumimoji="0" lang="it-IT" sz="1065" b="0" i="1" u="none" strike="noStrike" kern="1200" cap="none" spc="0" normalizeH="0" baseline="0" noProof="0" dirty="0">
                  <a:ln>
                    <a:noFill/>
                  </a:ln>
                  <a:solidFill>
                    <a:srgbClr val="415464"/>
                  </a:solidFill>
                  <a:effectLst/>
                  <a:uLnTx/>
                  <a:uFillTx/>
                  <a:latin typeface="Arial"/>
                  <a:ea typeface="+mn-ea"/>
                  <a:cs typeface="Arial"/>
                </a:rPr>
                <a:t> management, inserimento di nuove risorse con background in ambito IA e Quantum Computing</a:t>
              </a:r>
              <a:endParaRPr kumimoji="0" lang="it-IT" sz="1398" b="0" i="1" u="none" strike="noStrike" kern="1200" cap="none" spc="0" normalizeH="0" baseline="0" noProof="0" dirty="0">
                <a:ln>
                  <a:noFill/>
                </a:ln>
                <a:solidFill>
                  <a:srgbClr val="415464"/>
                </a:solidFill>
                <a:effectLst/>
                <a:uLnTx/>
                <a:uFillTx/>
                <a:latin typeface="Arial" panose="020B0604020202020204"/>
                <a:ea typeface="+mn-ea"/>
                <a:cs typeface="+mn-cs"/>
              </a:endParaRPr>
            </a:p>
          </p:txBody>
        </p:sp>
        <p:sp>
          <p:nvSpPr>
            <p:cNvPr id="41" name="object 31">
              <a:extLst>
                <a:ext uri="{FF2B5EF4-FFF2-40B4-BE49-F238E27FC236}">
                  <a16:creationId xmlns:a16="http://schemas.microsoft.com/office/drawing/2014/main" id="{23E06853-D24B-F751-4C46-C69E1B11426C}"/>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002060"/>
            </a:solidFill>
            <a:ln w="12700">
              <a:noFill/>
            </a:ln>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grpSp>
      <p:grpSp>
        <p:nvGrpSpPr>
          <p:cNvPr id="42" name="Gruppo 41">
            <a:extLst>
              <a:ext uri="{FF2B5EF4-FFF2-40B4-BE49-F238E27FC236}">
                <a16:creationId xmlns:a16="http://schemas.microsoft.com/office/drawing/2014/main" id="{36047CD9-11C3-17BD-B42E-4B7F56201C92}"/>
              </a:ext>
            </a:extLst>
          </p:cNvPr>
          <p:cNvGrpSpPr/>
          <p:nvPr/>
        </p:nvGrpSpPr>
        <p:grpSpPr>
          <a:xfrm>
            <a:off x="6420768" y="1306186"/>
            <a:ext cx="5598270" cy="907495"/>
            <a:chOff x="680032" y="1040612"/>
            <a:chExt cx="3420335" cy="681672"/>
          </a:xfrm>
        </p:grpSpPr>
        <p:sp>
          <p:nvSpPr>
            <p:cNvPr id="43" name="object 7">
              <a:extLst>
                <a:ext uri="{FF2B5EF4-FFF2-40B4-BE49-F238E27FC236}">
                  <a16:creationId xmlns:a16="http://schemas.microsoft.com/office/drawing/2014/main" id="{CC246892-056B-A7F1-4192-09297A6931F5}"/>
                </a:ext>
              </a:extLst>
            </p:cNvPr>
            <p:cNvSpPr/>
            <p:nvPr/>
          </p:nvSpPr>
          <p:spPr>
            <a:xfrm>
              <a:off x="680032" y="1174191"/>
              <a:ext cx="72000" cy="252000"/>
            </a:xfrm>
            <a:custGeom>
              <a:avLst/>
              <a:gdLst/>
              <a:ahLst/>
              <a:cxnLst/>
              <a:rect l="l" t="t" r="r" b="b"/>
              <a:pathLst>
                <a:path w="72390" h="583564">
                  <a:moveTo>
                    <a:pt x="71996" y="0"/>
                  </a:moveTo>
                  <a:lnTo>
                    <a:pt x="0" y="0"/>
                  </a:lnTo>
                  <a:lnTo>
                    <a:pt x="0" y="583196"/>
                  </a:lnTo>
                  <a:lnTo>
                    <a:pt x="71996" y="583196"/>
                  </a:lnTo>
                  <a:lnTo>
                    <a:pt x="71996" y="0"/>
                  </a:lnTo>
                  <a:close/>
                </a:path>
              </a:pathLst>
            </a:custGeom>
            <a:solidFill>
              <a:srgbClr val="E17B1B"/>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45" name="object 20">
              <a:extLst>
                <a:ext uri="{FF2B5EF4-FFF2-40B4-BE49-F238E27FC236}">
                  <a16:creationId xmlns:a16="http://schemas.microsoft.com/office/drawing/2014/main" id="{E8B61501-B961-5D07-CC1B-1E26424D3EE3}"/>
                </a:ext>
              </a:extLst>
            </p:cNvPr>
            <p:cNvSpPr txBox="1"/>
            <p:nvPr/>
          </p:nvSpPr>
          <p:spPr>
            <a:xfrm>
              <a:off x="725802" y="1040612"/>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6</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47" name="object 25">
              <a:extLst>
                <a:ext uri="{FF2B5EF4-FFF2-40B4-BE49-F238E27FC236}">
                  <a16:creationId xmlns:a16="http://schemas.microsoft.com/office/drawing/2014/main" id="{3F9D8D18-6F9C-0E3B-480C-1B9A78D863C8}"/>
                </a:ext>
              </a:extLst>
            </p:cNvPr>
            <p:cNvSpPr txBox="1"/>
            <p:nvPr/>
          </p:nvSpPr>
          <p:spPr>
            <a:xfrm>
              <a:off x="1058158" y="1163807"/>
              <a:ext cx="3042209" cy="558477"/>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panose="020B0604020202020204"/>
                  <a:ea typeface="+mn-ea"/>
                  <a:cs typeface="Arial"/>
                </a:rPr>
                <a:t>Ottenimento di certificazioni e strumenti a tutela della proprietà intellettuale in ambito IA e Quantum Computing</a:t>
              </a:r>
              <a:endParaRPr kumimoji="0" lang="it-IT" sz="1464" b="1" i="1" u="none" strike="noStrike" kern="1200" cap="none" spc="0" normalizeH="0" baseline="0" noProof="0" dirty="0">
                <a:ln>
                  <a:noFill/>
                </a:ln>
                <a:solidFill>
                  <a:srgbClr val="405463"/>
                </a:solidFill>
                <a:effectLst/>
                <a:uLnTx/>
                <a:uFillTx/>
                <a:latin typeface="Arial" panose="020B0604020202020204"/>
                <a:ea typeface="+mn-ea"/>
                <a:cs typeface="Arial"/>
              </a:endParaRPr>
            </a:p>
          </p:txBody>
        </p:sp>
      </p:grpSp>
      <p:grpSp>
        <p:nvGrpSpPr>
          <p:cNvPr id="49" name="Gruppo 48">
            <a:extLst>
              <a:ext uri="{FF2B5EF4-FFF2-40B4-BE49-F238E27FC236}">
                <a16:creationId xmlns:a16="http://schemas.microsoft.com/office/drawing/2014/main" id="{AB6C73FA-A7BB-639A-CC6A-C731DE9C5545}"/>
              </a:ext>
            </a:extLst>
          </p:cNvPr>
          <p:cNvGrpSpPr/>
          <p:nvPr/>
        </p:nvGrpSpPr>
        <p:grpSpPr>
          <a:xfrm>
            <a:off x="6390346" y="2462773"/>
            <a:ext cx="5450772" cy="878837"/>
            <a:chOff x="675005" y="1756102"/>
            <a:chExt cx="3330216" cy="660145"/>
          </a:xfrm>
        </p:grpSpPr>
        <p:sp>
          <p:nvSpPr>
            <p:cNvPr id="50" name="object 20">
              <a:extLst>
                <a:ext uri="{FF2B5EF4-FFF2-40B4-BE49-F238E27FC236}">
                  <a16:creationId xmlns:a16="http://schemas.microsoft.com/office/drawing/2014/main" id="{B72CA63F-FF10-14B9-9589-BF8F1B08471F}"/>
                </a:ext>
              </a:extLst>
            </p:cNvPr>
            <p:cNvSpPr txBox="1"/>
            <p:nvPr/>
          </p:nvSpPr>
          <p:spPr>
            <a:xfrm>
              <a:off x="722686" y="1756102"/>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7</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1" name="object 25">
              <a:extLst>
                <a:ext uri="{FF2B5EF4-FFF2-40B4-BE49-F238E27FC236}">
                  <a16:creationId xmlns:a16="http://schemas.microsoft.com/office/drawing/2014/main" id="{EE1ED91C-C3DA-6E65-0B7E-E3ED5A3DD677}"/>
                </a:ext>
              </a:extLst>
            </p:cNvPr>
            <p:cNvSpPr txBox="1"/>
            <p:nvPr/>
          </p:nvSpPr>
          <p:spPr>
            <a:xfrm>
              <a:off x="1051585" y="1888521"/>
              <a:ext cx="2681905" cy="192429"/>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panose="020B0604020202020204"/>
                  <a:ea typeface="+mn-ea"/>
                  <a:cs typeface="Arial"/>
                </a:rPr>
                <a:t>Sicurezza &amp; </a:t>
              </a:r>
              <a:r>
                <a:rPr kumimoji="0" lang="it-IT" sz="1464" b="1" i="1" u="none" strike="noStrike" kern="1200" cap="none" spc="0" normalizeH="0" baseline="0" noProof="0" dirty="0">
                  <a:ln>
                    <a:noFill/>
                  </a:ln>
                  <a:solidFill>
                    <a:srgbClr val="405463"/>
                  </a:solidFill>
                  <a:effectLst/>
                  <a:uLnTx/>
                  <a:uFillTx/>
                  <a:latin typeface="Arial" panose="020B0604020202020204"/>
                  <a:ea typeface="+mn-ea"/>
                  <a:cs typeface="Arial"/>
                </a:rPr>
                <a:t>Compliance</a:t>
              </a:r>
            </a:p>
          </p:txBody>
        </p:sp>
        <p:sp>
          <p:nvSpPr>
            <p:cNvPr id="52" name="object 16">
              <a:extLst>
                <a:ext uri="{FF2B5EF4-FFF2-40B4-BE49-F238E27FC236}">
                  <a16:creationId xmlns:a16="http://schemas.microsoft.com/office/drawing/2014/main" id="{101C1DA5-4152-5841-798F-22C6FD4F8671}"/>
                </a:ext>
              </a:extLst>
            </p:cNvPr>
            <p:cNvSpPr/>
            <p:nvPr/>
          </p:nvSpPr>
          <p:spPr>
            <a:xfrm>
              <a:off x="675005" y="1916423"/>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6A96CF"/>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53" name="CasellaDiTesto 52">
              <a:extLst>
                <a:ext uri="{FF2B5EF4-FFF2-40B4-BE49-F238E27FC236}">
                  <a16:creationId xmlns:a16="http://schemas.microsoft.com/office/drawing/2014/main" id="{CA879EA8-656C-9790-D93B-C698CD8AB054}"/>
                </a:ext>
              </a:extLst>
            </p:cNvPr>
            <p:cNvSpPr txBox="1"/>
            <p:nvPr/>
          </p:nvSpPr>
          <p:spPr>
            <a:xfrm>
              <a:off x="963015" y="2100675"/>
              <a:ext cx="3042206" cy="315572"/>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065" b="0" i="1" u="none" strike="noStrike" kern="1200" cap="none" spc="0" normalizeH="0" baseline="0" noProof="0" dirty="0">
                  <a:ln>
                    <a:noFill/>
                  </a:ln>
                  <a:solidFill>
                    <a:srgbClr val="405463"/>
                  </a:solidFill>
                  <a:effectLst/>
                  <a:uLnTx/>
                  <a:uFillTx/>
                  <a:latin typeface="Arial" panose="020B0604020202020204"/>
                  <a:ea typeface="+mn-ea"/>
                  <a:cs typeface="Arial"/>
                </a:rPr>
                <a:t>cybersecurity, tutela privacy, adeguamento normativo, verifica trasparenza e affidabilità dei sistemi IA e Quantum Computing</a:t>
              </a:r>
              <a:endParaRPr kumimoji="0" lang="it-IT" sz="1398" b="0" i="1" u="none" strike="noStrike" kern="1200" cap="none" spc="0" normalizeH="0" baseline="0" noProof="0" dirty="0">
                <a:ln>
                  <a:noFill/>
                </a:ln>
                <a:solidFill>
                  <a:srgbClr val="415364"/>
                </a:solidFill>
                <a:effectLst/>
                <a:uLnTx/>
                <a:uFillTx/>
                <a:latin typeface="Arial" panose="020B0604020202020204"/>
                <a:ea typeface="+mn-ea"/>
                <a:cs typeface="+mn-cs"/>
              </a:endParaRPr>
            </a:p>
          </p:txBody>
        </p:sp>
      </p:grpSp>
      <p:grpSp>
        <p:nvGrpSpPr>
          <p:cNvPr id="54" name="Gruppo 53">
            <a:extLst>
              <a:ext uri="{FF2B5EF4-FFF2-40B4-BE49-F238E27FC236}">
                <a16:creationId xmlns:a16="http://schemas.microsoft.com/office/drawing/2014/main" id="{15CE762F-FF38-A549-CCD2-398CD1961FE5}"/>
              </a:ext>
            </a:extLst>
          </p:cNvPr>
          <p:cNvGrpSpPr/>
          <p:nvPr/>
        </p:nvGrpSpPr>
        <p:grpSpPr>
          <a:xfrm>
            <a:off x="6390348" y="3480499"/>
            <a:ext cx="5388030" cy="917790"/>
            <a:chOff x="674260" y="2586906"/>
            <a:chExt cx="3291884" cy="689405"/>
          </a:xfrm>
        </p:grpSpPr>
        <p:sp>
          <p:nvSpPr>
            <p:cNvPr id="56" name="object 13">
              <a:extLst>
                <a:ext uri="{FF2B5EF4-FFF2-40B4-BE49-F238E27FC236}">
                  <a16:creationId xmlns:a16="http://schemas.microsoft.com/office/drawing/2014/main" id="{0FF840A1-B7BC-94C8-8A37-3846ED75693D}"/>
                </a:ext>
              </a:extLst>
            </p:cNvPr>
            <p:cNvSpPr/>
            <p:nvPr/>
          </p:nvSpPr>
          <p:spPr>
            <a:xfrm>
              <a:off x="674260" y="2706591"/>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9640"/>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sp>
          <p:nvSpPr>
            <p:cNvPr id="57" name="object 20">
              <a:extLst>
                <a:ext uri="{FF2B5EF4-FFF2-40B4-BE49-F238E27FC236}">
                  <a16:creationId xmlns:a16="http://schemas.microsoft.com/office/drawing/2014/main" id="{1E7CE722-737C-A85E-EE5A-62E12AB4356C}"/>
                </a:ext>
              </a:extLst>
            </p:cNvPr>
            <p:cNvSpPr txBox="1"/>
            <p:nvPr/>
          </p:nvSpPr>
          <p:spPr>
            <a:xfrm>
              <a:off x="715287" y="2586906"/>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8</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8" name="object 25">
              <a:extLst>
                <a:ext uri="{FF2B5EF4-FFF2-40B4-BE49-F238E27FC236}">
                  <a16:creationId xmlns:a16="http://schemas.microsoft.com/office/drawing/2014/main" id="{7EAF55E6-3CCC-CDF6-3577-2A25C75E5CF3}"/>
                </a:ext>
              </a:extLst>
            </p:cNvPr>
            <p:cNvSpPr txBox="1"/>
            <p:nvPr/>
          </p:nvSpPr>
          <p:spPr>
            <a:xfrm>
              <a:off x="1050838" y="2667133"/>
              <a:ext cx="2681905" cy="192429"/>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1" u="none" strike="noStrike" kern="1200" cap="none" spc="0" normalizeH="0" baseline="0" noProof="0" dirty="0">
                  <a:ln>
                    <a:noFill/>
                  </a:ln>
                  <a:solidFill>
                    <a:srgbClr val="405463"/>
                  </a:solidFill>
                  <a:effectLst/>
                  <a:uLnTx/>
                  <a:uFillTx/>
                  <a:latin typeface="Arial" panose="020B0604020202020204"/>
                  <a:ea typeface="+mn-ea"/>
                  <a:cs typeface="Arial"/>
                </a:rPr>
                <a:t>Governance</a:t>
              </a:r>
              <a:r>
                <a:rPr kumimoji="0" lang="it-IT" sz="1464" b="1" i="0" u="none" strike="noStrike" kern="1200" cap="none" spc="0" normalizeH="0" baseline="0" noProof="0" dirty="0">
                  <a:ln>
                    <a:noFill/>
                  </a:ln>
                  <a:solidFill>
                    <a:srgbClr val="405463"/>
                  </a:solidFill>
                  <a:effectLst/>
                  <a:uLnTx/>
                  <a:uFillTx/>
                  <a:latin typeface="Arial" panose="020B0604020202020204"/>
                  <a:ea typeface="+mn-ea"/>
                  <a:cs typeface="Arial"/>
                </a:rPr>
                <a:t> &amp; Strategia</a:t>
              </a:r>
            </a:p>
          </p:txBody>
        </p:sp>
        <p:sp>
          <p:nvSpPr>
            <p:cNvPr id="59" name="CasellaDiTesto 58">
              <a:extLst>
                <a:ext uri="{FF2B5EF4-FFF2-40B4-BE49-F238E27FC236}">
                  <a16:creationId xmlns:a16="http://schemas.microsoft.com/office/drawing/2014/main" id="{510431A0-363F-1EE4-DD1E-111C0460EE8B}"/>
                </a:ext>
              </a:extLst>
            </p:cNvPr>
            <p:cNvSpPr txBox="1"/>
            <p:nvPr/>
          </p:nvSpPr>
          <p:spPr>
            <a:xfrm>
              <a:off x="982017" y="2960738"/>
              <a:ext cx="2984127" cy="315573"/>
            </a:xfrm>
            <a:prstGeom prst="rect">
              <a:avLst/>
            </a:prstGeom>
            <a:noFill/>
          </p:spPr>
          <p:txBody>
            <a:bodyPr wrap="square" rtlCol="0">
              <a:spAutoFit/>
            </a:bodyPr>
            <a:lstStyle/>
            <a:p>
              <a:pPr marL="0" marR="0" lvl="0" indent="0" algn="just" defTabSz="608670" rtl="0" eaLnBrk="1" fontAlgn="auto" latinLnBrk="0" hangingPunct="1">
                <a:lnSpc>
                  <a:spcPct val="100000"/>
                </a:lnSpc>
                <a:spcBef>
                  <a:spcPts val="0"/>
                </a:spcBef>
                <a:spcAft>
                  <a:spcPts val="0"/>
                </a:spcAft>
                <a:buClrTx/>
                <a:buSzTx/>
                <a:buFontTx/>
                <a:buNone/>
                <a:tabLst/>
                <a:defRPr/>
              </a:pPr>
              <a:r>
                <a:rPr kumimoji="0" lang="it-IT" sz="1065" b="0" i="1" u="none" strike="noStrike" kern="1200" cap="none" spc="0" normalizeH="0" baseline="0" noProof="0" dirty="0">
                  <a:ln>
                    <a:noFill/>
                  </a:ln>
                  <a:solidFill>
                    <a:srgbClr val="405463"/>
                  </a:solidFill>
                  <a:effectLst/>
                  <a:uLnTx/>
                  <a:uFillTx/>
                  <a:latin typeface="Arial" panose="020B0604020202020204"/>
                  <a:ea typeface="+mn-ea"/>
                  <a:cs typeface="Arial"/>
                </a:rPr>
                <a:t>definizione policy interne su IA e Quantum Computing, partecipazione a reti ed ecosistemi dedicati all’IA e Quantum Computing</a:t>
              </a:r>
              <a:endParaRPr kumimoji="0" lang="it-IT" sz="1398" b="0" i="1" u="none" strike="noStrike" kern="1200" cap="none" spc="0" normalizeH="0" baseline="0" noProof="0" dirty="0">
                <a:ln>
                  <a:noFill/>
                </a:ln>
                <a:solidFill>
                  <a:srgbClr val="415364"/>
                </a:solidFill>
                <a:effectLst/>
                <a:uLnTx/>
                <a:uFillTx/>
                <a:latin typeface="Arial" panose="020B0604020202020204"/>
                <a:ea typeface="+mn-ea"/>
                <a:cs typeface="+mn-cs"/>
              </a:endParaRPr>
            </a:p>
          </p:txBody>
        </p:sp>
      </p:grpSp>
      <p:grpSp>
        <p:nvGrpSpPr>
          <p:cNvPr id="60" name="Gruppo 59">
            <a:extLst>
              <a:ext uri="{FF2B5EF4-FFF2-40B4-BE49-F238E27FC236}">
                <a16:creationId xmlns:a16="http://schemas.microsoft.com/office/drawing/2014/main" id="{B65DCB60-E774-543C-9B0A-974F7B9A3C35}"/>
              </a:ext>
            </a:extLst>
          </p:cNvPr>
          <p:cNvGrpSpPr/>
          <p:nvPr/>
        </p:nvGrpSpPr>
        <p:grpSpPr>
          <a:xfrm>
            <a:off x="6390348" y="4526152"/>
            <a:ext cx="5500673" cy="680571"/>
            <a:chOff x="670575" y="3297364"/>
            <a:chExt cx="3360704" cy="511216"/>
          </a:xfrm>
        </p:grpSpPr>
        <p:sp>
          <p:nvSpPr>
            <p:cNvPr id="61" name="object 20">
              <a:extLst>
                <a:ext uri="{FF2B5EF4-FFF2-40B4-BE49-F238E27FC236}">
                  <a16:creationId xmlns:a16="http://schemas.microsoft.com/office/drawing/2014/main" id="{A792C28B-D001-1C41-F657-24979D75795E}"/>
                </a:ext>
              </a:extLst>
            </p:cNvPr>
            <p:cNvSpPr txBox="1"/>
            <p:nvPr/>
          </p:nvSpPr>
          <p:spPr>
            <a:xfrm>
              <a:off x="713100" y="3297364"/>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9</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62" name="object 25">
              <a:extLst>
                <a:ext uri="{FF2B5EF4-FFF2-40B4-BE49-F238E27FC236}">
                  <a16:creationId xmlns:a16="http://schemas.microsoft.com/office/drawing/2014/main" id="{4770A35B-0A93-BF4A-A3DB-34DA3BB300C1}"/>
                </a:ext>
              </a:extLst>
            </p:cNvPr>
            <p:cNvSpPr txBox="1"/>
            <p:nvPr/>
          </p:nvSpPr>
          <p:spPr>
            <a:xfrm>
              <a:off x="1047153" y="3433127"/>
              <a:ext cx="2984126" cy="375453"/>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panose="020B0604020202020204"/>
                  <a:ea typeface="+mn-ea"/>
                  <a:cs typeface="Arial"/>
                </a:rPr>
                <a:t>Partecipazione ad Eventi/fiere/missioni dedicate a soluzioni AI e Quantum Computing</a:t>
              </a:r>
            </a:p>
          </p:txBody>
        </p:sp>
        <p:sp>
          <p:nvSpPr>
            <p:cNvPr id="64" name="object 31">
              <a:extLst>
                <a:ext uri="{FF2B5EF4-FFF2-40B4-BE49-F238E27FC236}">
                  <a16:creationId xmlns:a16="http://schemas.microsoft.com/office/drawing/2014/main" id="{7B8D48A3-1002-0646-AEF2-840686B7BA5E}"/>
                </a:ext>
              </a:extLst>
            </p:cNvPr>
            <p:cNvSpPr/>
            <p:nvPr/>
          </p:nvSpPr>
          <p:spPr>
            <a:xfrm>
              <a:off x="670575" y="3445323"/>
              <a:ext cx="72000" cy="252000"/>
            </a:xfrm>
            <a:custGeom>
              <a:avLst/>
              <a:gdLst/>
              <a:ahLst/>
              <a:cxnLst/>
              <a:rect l="l" t="t" r="r" b="b"/>
              <a:pathLst>
                <a:path w="288290" h="1572260">
                  <a:moveTo>
                    <a:pt x="287997" y="0"/>
                  </a:moveTo>
                  <a:lnTo>
                    <a:pt x="0" y="0"/>
                  </a:lnTo>
                  <a:lnTo>
                    <a:pt x="0" y="1572006"/>
                  </a:lnTo>
                  <a:lnTo>
                    <a:pt x="287997" y="1572006"/>
                  </a:lnTo>
                  <a:lnTo>
                    <a:pt x="287997" y="0"/>
                  </a:lnTo>
                  <a:close/>
                </a:path>
              </a:pathLst>
            </a:custGeom>
            <a:solidFill>
              <a:srgbClr val="E30613"/>
            </a:solidFill>
            <a:ln w="12700">
              <a:noFill/>
            </a:ln>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grpSp>
      <p:grpSp>
        <p:nvGrpSpPr>
          <p:cNvPr id="86" name="Gruppo 85">
            <a:extLst>
              <a:ext uri="{FF2B5EF4-FFF2-40B4-BE49-F238E27FC236}">
                <a16:creationId xmlns:a16="http://schemas.microsoft.com/office/drawing/2014/main" id="{4E98EAFC-48AE-0DA4-5A86-3ABFB04F5205}"/>
              </a:ext>
            </a:extLst>
          </p:cNvPr>
          <p:cNvGrpSpPr/>
          <p:nvPr/>
        </p:nvGrpSpPr>
        <p:grpSpPr>
          <a:xfrm>
            <a:off x="6377993" y="5539255"/>
            <a:ext cx="4855699" cy="792778"/>
            <a:chOff x="4682653" y="2592392"/>
            <a:chExt cx="3647394" cy="595501"/>
          </a:xfrm>
        </p:grpSpPr>
        <p:sp>
          <p:nvSpPr>
            <p:cNvPr id="87" name="object 20">
              <a:extLst>
                <a:ext uri="{FF2B5EF4-FFF2-40B4-BE49-F238E27FC236}">
                  <a16:creationId xmlns:a16="http://schemas.microsoft.com/office/drawing/2014/main" id="{E87B8926-1B87-06EE-FE8A-E67B76AE8DFD}"/>
                </a:ext>
              </a:extLst>
            </p:cNvPr>
            <p:cNvSpPr txBox="1"/>
            <p:nvPr/>
          </p:nvSpPr>
          <p:spPr>
            <a:xfrm>
              <a:off x="4736269" y="2592392"/>
              <a:ext cx="344718" cy="320642"/>
            </a:xfrm>
            <a:prstGeom prst="rect">
              <a:avLst/>
            </a:prstGeom>
          </p:spPr>
          <p:txBody>
            <a:bodyPr vert="horz" wrap="square" lIns="0" tIns="16907" rIns="0" bIns="0" rtlCol="0" anchor="ctr" anchorCtr="0">
              <a:spAutoFit/>
            </a:bodyPr>
            <a:lstStyle/>
            <a:p>
              <a:pPr marL="50723" marR="0" lvl="0" indent="0" algn="l" defTabSz="608670" rtl="0" eaLnBrk="1" fontAlgn="auto" latinLnBrk="0" hangingPunct="1">
                <a:lnSpc>
                  <a:spcPct val="100000"/>
                </a:lnSpc>
                <a:spcBef>
                  <a:spcPts val="133"/>
                </a:spcBef>
                <a:spcAft>
                  <a:spcPts val="0"/>
                </a:spcAft>
                <a:buClrTx/>
                <a:buSzTx/>
                <a:buFontTx/>
                <a:buNone/>
                <a:tabLst/>
                <a:defRPr/>
              </a:pPr>
              <a:r>
                <a:rPr kumimoji="0" lang="it-IT" sz="2663" b="1" i="0" u="none" strike="noStrike" kern="1200" cap="none" spc="0" normalizeH="0" baseline="0" noProof="0" dirty="0">
                  <a:ln>
                    <a:noFill/>
                  </a:ln>
                  <a:solidFill>
                    <a:srgbClr val="405463"/>
                  </a:solidFill>
                  <a:effectLst/>
                  <a:uLnTx/>
                  <a:uFillTx/>
                  <a:latin typeface="Arial" panose="020B0604020202020204" pitchFamily="34" charset="0"/>
                  <a:ea typeface="+mn-ea"/>
                  <a:cs typeface="Arial" panose="020B0604020202020204" pitchFamily="34" charset="0"/>
                </a:rPr>
                <a:t>10</a:t>
              </a:r>
              <a:endParaRPr kumimoji="0" sz="2663"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88" name="object 25">
              <a:extLst>
                <a:ext uri="{FF2B5EF4-FFF2-40B4-BE49-F238E27FC236}">
                  <a16:creationId xmlns:a16="http://schemas.microsoft.com/office/drawing/2014/main" id="{F02120EF-1199-2225-E55F-8F7E1C55E6BA}"/>
                </a:ext>
              </a:extLst>
            </p:cNvPr>
            <p:cNvSpPr txBox="1"/>
            <p:nvPr/>
          </p:nvSpPr>
          <p:spPr>
            <a:xfrm>
              <a:off x="5174373" y="2638133"/>
              <a:ext cx="3155674" cy="549760"/>
            </a:xfrm>
            <a:prstGeom prst="rect">
              <a:avLst/>
            </a:prstGeom>
          </p:spPr>
          <p:txBody>
            <a:bodyPr vert="horz" wrap="square" lIns="0" tIns="30433" rIns="0" bIns="0" rtlCol="0" anchor="ctr" anchorCtr="0">
              <a:spAutoFit/>
            </a:bodyPr>
            <a:lstStyle/>
            <a:p>
              <a:pPr marL="16908" marR="388873" lvl="0" indent="0" algn="l" defTabSz="608670" rtl="0" eaLnBrk="1" fontAlgn="auto" latinLnBrk="0" hangingPunct="1">
                <a:lnSpc>
                  <a:spcPts val="1864"/>
                </a:lnSpc>
                <a:spcBef>
                  <a:spcPts val="240"/>
                </a:spcBef>
                <a:spcAft>
                  <a:spcPts val="0"/>
                </a:spcAft>
                <a:buClrTx/>
                <a:buSzTx/>
                <a:buFontTx/>
                <a:buNone/>
                <a:tabLst/>
                <a:defRPr/>
              </a:pPr>
              <a:r>
                <a:rPr kumimoji="0" lang="it-IT" sz="1464" b="1" i="0" u="none" strike="noStrike" kern="1200" cap="none" spc="0" normalizeH="0" baseline="0" noProof="0" dirty="0">
                  <a:ln>
                    <a:noFill/>
                  </a:ln>
                  <a:solidFill>
                    <a:srgbClr val="405463"/>
                  </a:solidFill>
                  <a:effectLst/>
                  <a:uLnTx/>
                  <a:uFillTx/>
                  <a:latin typeface="Arial"/>
                  <a:ea typeface="+mn-ea"/>
                  <a:cs typeface="Arial"/>
                </a:rPr>
                <a:t>Consulenze in ambito IA e Quantum Computing</a:t>
              </a:r>
              <a:br>
                <a:rPr kumimoji="0" lang="it-IT" sz="1464" b="1" i="1" u="none" strike="noStrike" kern="1200" cap="none" spc="0" normalizeH="0" baseline="0" noProof="0" dirty="0">
                  <a:ln>
                    <a:noFill/>
                  </a:ln>
                  <a:solidFill>
                    <a:srgbClr val="405463"/>
                  </a:solidFill>
                  <a:effectLst/>
                  <a:uLnTx/>
                  <a:uFillTx/>
                  <a:latin typeface="Arial"/>
                  <a:ea typeface="+mn-ea"/>
                  <a:cs typeface="Arial"/>
                </a:rPr>
              </a:br>
              <a:r>
                <a:rPr kumimoji="0" lang="it-IT" sz="1065" b="0" i="1" u="none" strike="noStrike" kern="1200" cap="none" spc="0" normalizeH="0" baseline="0" noProof="0" dirty="0">
                  <a:ln>
                    <a:noFill/>
                  </a:ln>
                  <a:solidFill>
                    <a:srgbClr val="415464"/>
                  </a:solidFill>
                  <a:effectLst/>
                  <a:uLnTx/>
                  <a:uFillTx/>
                  <a:latin typeface="Arial"/>
                  <a:ea typeface="+mn-ea"/>
                  <a:cs typeface="Arial"/>
                </a:rPr>
                <a:t>anche su governance, organizzazione e modelli manageriali</a:t>
              </a:r>
            </a:p>
          </p:txBody>
        </p:sp>
        <p:sp>
          <p:nvSpPr>
            <p:cNvPr id="89" name="object 13">
              <a:extLst>
                <a:ext uri="{FF2B5EF4-FFF2-40B4-BE49-F238E27FC236}">
                  <a16:creationId xmlns:a16="http://schemas.microsoft.com/office/drawing/2014/main" id="{12F1D2C5-649B-1663-A4FF-DC9FB3C35967}"/>
                </a:ext>
              </a:extLst>
            </p:cNvPr>
            <p:cNvSpPr/>
            <p:nvPr/>
          </p:nvSpPr>
          <p:spPr>
            <a:xfrm>
              <a:off x="4682653" y="2734757"/>
              <a:ext cx="72000" cy="252000"/>
            </a:xfrm>
            <a:custGeom>
              <a:avLst/>
              <a:gdLst/>
              <a:ahLst/>
              <a:cxnLst/>
              <a:rect l="l" t="t" r="r" b="b"/>
              <a:pathLst>
                <a:path w="72389" h="583564">
                  <a:moveTo>
                    <a:pt x="71996" y="0"/>
                  </a:moveTo>
                  <a:lnTo>
                    <a:pt x="0" y="0"/>
                  </a:lnTo>
                  <a:lnTo>
                    <a:pt x="0" y="583196"/>
                  </a:lnTo>
                  <a:lnTo>
                    <a:pt x="71996" y="583196"/>
                  </a:lnTo>
                  <a:lnTo>
                    <a:pt x="71996" y="0"/>
                  </a:lnTo>
                  <a:close/>
                </a:path>
              </a:pathLst>
            </a:custGeom>
            <a:solidFill>
              <a:srgbClr val="002060"/>
            </a:solidFill>
          </p:spPr>
          <p:txBody>
            <a:bodyPr wrap="square" lIns="0" tIns="0" rIns="0" bIns="0" rtlCol="0"/>
            <a:lstStyle/>
            <a:p>
              <a:pPr marL="0" marR="0" lvl="0" indent="0" algn="l" defTabSz="608670" rtl="0" eaLnBrk="1" fontAlgn="auto" latinLnBrk="0" hangingPunct="1">
                <a:lnSpc>
                  <a:spcPct val="100000"/>
                </a:lnSpc>
                <a:spcBef>
                  <a:spcPts val="0"/>
                </a:spcBef>
                <a:spcAft>
                  <a:spcPts val="0"/>
                </a:spcAft>
                <a:buClrTx/>
                <a:buSzTx/>
                <a:buFontTx/>
                <a:buNone/>
                <a:tabLst/>
                <a:defRPr/>
              </a:pPr>
              <a:endParaRPr kumimoji="0" sz="2396" b="0" i="0" u="none" strike="noStrike" kern="1200" cap="none" spc="0" normalizeH="0" baseline="0" noProof="0">
                <a:ln>
                  <a:noFill/>
                </a:ln>
                <a:solidFill>
                  <a:srgbClr val="415364"/>
                </a:solidFill>
                <a:effectLst/>
                <a:uLnTx/>
                <a:uFillTx/>
                <a:latin typeface="Arial" panose="020B0604020202020204"/>
                <a:ea typeface="+mn-ea"/>
                <a:cs typeface="+mn-cs"/>
              </a:endParaRPr>
            </a:p>
          </p:txBody>
        </p:sp>
      </p:grpSp>
      <p:sp>
        <p:nvSpPr>
          <p:cNvPr id="93" name="CasellaDiTesto 92">
            <a:extLst>
              <a:ext uri="{FF2B5EF4-FFF2-40B4-BE49-F238E27FC236}">
                <a16:creationId xmlns:a16="http://schemas.microsoft.com/office/drawing/2014/main" id="{9032E8DA-FBF0-DA27-97FD-A86C904D3E2E}"/>
              </a:ext>
            </a:extLst>
          </p:cNvPr>
          <p:cNvSpPr txBox="1"/>
          <p:nvPr/>
        </p:nvSpPr>
        <p:spPr>
          <a:xfrm>
            <a:off x="2449479" y="6446931"/>
            <a:ext cx="7230277" cy="399661"/>
          </a:xfrm>
          <a:prstGeom prst="rect">
            <a:avLst/>
          </a:prstGeom>
          <a:noFill/>
        </p:spPr>
        <p:txBody>
          <a:bodyPr wrap="square">
            <a:spAutoFit/>
          </a:bodyPr>
          <a:lstStyle/>
          <a:p>
            <a:pPr marL="0" marR="0" lvl="0" indent="0" algn="ctr" defTabSz="913006" rtl="0" eaLnBrk="1" fontAlgn="auto" latinLnBrk="0" hangingPunct="1">
              <a:lnSpc>
                <a:spcPct val="100000"/>
              </a:lnSpc>
              <a:spcBef>
                <a:spcPts val="0"/>
              </a:spcBef>
              <a:spcAft>
                <a:spcPts val="300"/>
              </a:spcAft>
              <a:buClrTx/>
              <a:buSzTx/>
              <a:buFontTx/>
              <a:buNone/>
              <a:tabLst/>
              <a:defRPr/>
            </a:pPr>
            <a:r>
              <a:rPr kumimoji="0" lang="it-IT" sz="1997"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Domande dal 21 settembre 2026</a:t>
            </a:r>
          </a:p>
        </p:txBody>
      </p:sp>
    </p:spTree>
    <p:extLst>
      <p:ext uri="{BB962C8B-B14F-4D97-AF65-F5344CB8AC3E}">
        <p14:creationId xmlns:p14="http://schemas.microsoft.com/office/powerpoint/2010/main" val="172025153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l="-7000" r="-7000"/>
          </a:stretch>
        </a:blipFill>
        <a:effectLst/>
      </p:bgPr>
    </p:bg>
    <p:spTree>
      <p:nvGrpSpPr>
        <p:cNvPr id="1" name="">
          <a:extLst>
            <a:ext uri="{FF2B5EF4-FFF2-40B4-BE49-F238E27FC236}">
              <a16:creationId xmlns:a16="http://schemas.microsoft.com/office/drawing/2014/main" id="{FD882DC8-7567-9A45-C69F-89AEC7A311EA}"/>
            </a:ext>
          </a:extLst>
        </p:cNvPr>
        <p:cNvGrpSpPr/>
        <p:nvPr/>
      </p:nvGrpSpPr>
      <p:grpSpPr>
        <a:xfrm>
          <a:off x="0" y="0"/>
          <a:ext cx="0" cy="0"/>
          <a:chOff x="0" y="0"/>
          <a:chExt cx="0" cy="0"/>
        </a:xfrm>
      </p:grpSpPr>
      <p:sp>
        <p:nvSpPr>
          <p:cNvPr id="9" name="Segnaposto testo 1">
            <a:extLst>
              <a:ext uri="{FF2B5EF4-FFF2-40B4-BE49-F238E27FC236}">
                <a16:creationId xmlns:a16="http://schemas.microsoft.com/office/drawing/2014/main" id="{9426F2DB-1CF6-A016-FB3E-ED5F54E32D9E}"/>
              </a:ext>
            </a:extLst>
          </p:cNvPr>
          <p:cNvSpPr txBox="1">
            <a:spLocks/>
          </p:cNvSpPr>
          <p:nvPr/>
        </p:nvSpPr>
        <p:spPr>
          <a:xfrm>
            <a:off x="0" y="300495"/>
            <a:ext cx="12192000" cy="831884"/>
          </a:xfrm>
          <a:prstGeom prst="rect">
            <a:avLst/>
          </a:prstGeom>
          <a:solidFill>
            <a:schemeClr val="accent2">
              <a:alpha val="60000"/>
            </a:schemeClr>
          </a:solidFill>
        </p:spPr>
        <p:txBody>
          <a:bodyPr vert="horz" lIns="0" tIns="0" rIns="0" bIns="0" rtlCol="0" anchor="ctr"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ctr" defTabSz="914377" rtl="0" eaLnBrk="1" fontAlgn="auto" latinLnBrk="0" hangingPunct="1">
              <a:lnSpc>
                <a:spcPct val="90000"/>
              </a:lnSpc>
              <a:spcBef>
                <a:spcPts val="1000"/>
              </a:spcBef>
              <a:spcAft>
                <a:spcPts val="0"/>
              </a:spcAft>
              <a:buClrTx/>
              <a:buSzTx/>
              <a:buFont typeface="Arial" panose="020B0604020202020204" pitchFamily="34" charset="0"/>
              <a:buNone/>
              <a:tabLst/>
              <a:defRPr/>
            </a:pPr>
            <a:r>
              <a:rPr kumimoji="0" lang="it-IT" sz="2800" b="1" i="0" u="none" strike="noStrike" kern="10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Misura «Energia per la competitività internazionale»</a:t>
            </a:r>
          </a:p>
        </p:txBody>
      </p:sp>
      <p:sp>
        <p:nvSpPr>
          <p:cNvPr id="57" name="Rettangolo con due angoli in diagonale arrotondati 56">
            <a:extLst>
              <a:ext uri="{FF2B5EF4-FFF2-40B4-BE49-F238E27FC236}">
                <a16:creationId xmlns:a16="http://schemas.microsoft.com/office/drawing/2014/main" id="{2DFC9340-839B-B29F-DDEE-BE5155DF45E9}"/>
              </a:ext>
            </a:extLst>
          </p:cNvPr>
          <p:cNvSpPr/>
          <p:nvPr/>
        </p:nvSpPr>
        <p:spPr>
          <a:xfrm>
            <a:off x="8230019" y="3277056"/>
            <a:ext cx="1826003" cy="1271394"/>
          </a:xfrm>
          <a:prstGeom prst="round2DiagRect">
            <a:avLst/>
          </a:prstGeom>
          <a:solidFill>
            <a:schemeClr val="accent2"/>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per PMI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30%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fondo perduto</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(20% per le altre imprese)</a:t>
            </a:r>
            <a:endParaRPr kumimoji="0" lang="it-IT" sz="6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58" name="Rettangolo con due angoli in diagonale arrotondati 57">
            <a:extLst>
              <a:ext uri="{FF2B5EF4-FFF2-40B4-BE49-F238E27FC236}">
                <a16:creationId xmlns:a16="http://schemas.microsoft.com/office/drawing/2014/main" id="{FE5C7581-E2F9-AF0E-0E3F-6648D781C17F}"/>
              </a:ext>
            </a:extLst>
          </p:cNvPr>
          <p:cNvSpPr/>
          <p:nvPr/>
        </p:nvSpPr>
        <p:spPr>
          <a:xfrm>
            <a:off x="6282494" y="4623322"/>
            <a:ext cx="1826993" cy="1274320"/>
          </a:xfrm>
          <a:prstGeom prst="round2DiagRect">
            <a:avLst/>
          </a:prstGeom>
          <a:solidFill>
            <a:srgbClr val="B5C8E5">
              <a:lumMod val="75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Durate</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8 anni</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0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p>
        </p:txBody>
      </p:sp>
      <p:sp>
        <p:nvSpPr>
          <p:cNvPr id="59" name="Rettangolo con due angoli in diagonale arrotondati 58">
            <a:extLst>
              <a:ext uri="{FF2B5EF4-FFF2-40B4-BE49-F238E27FC236}">
                <a16:creationId xmlns:a16="http://schemas.microsoft.com/office/drawing/2014/main" id="{F0BE43DF-6E17-4B95-33EA-3FF8665965C7}"/>
              </a:ext>
            </a:extLst>
          </p:cNvPr>
          <p:cNvSpPr/>
          <p:nvPr/>
        </p:nvSpPr>
        <p:spPr>
          <a:xfrm>
            <a:off x="6282366" y="3277054"/>
            <a:ext cx="1826003" cy="1271394"/>
          </a:xfrm>
          <a:prstGeom prst="round2DiagRect">
            <a:avLst/>
          </a:prstGeom>
          <a:solidFill>
            <a:srgbClr val="415364">
              <a:lumMod val="60000"/>
              <a:lumOff val="40000"/>
            </a:srgbClr>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800 €mln </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plafond</a:t>
            </a:r>
            <a:endParaRPr kumimoji="0" lang="it-IT" sz="1100" b="0"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0" name="Rettangolo con due angoli in diagonale arrotondati 59">
            <a:extLst>
              <a:ext uri="{FF2B5EF4-FFF2-40B4-BE49-F238E27FC236}">
                <a16:creationId xmlns:a16="http://schemas.microsoft.com/office/drawing/2014/main" id="{92D51257-AD54-EFE8-8F8B-61A5A304CE28}"/>
              </a:ext>
            </a:extLst>
          </p:cNvPr>
          <p:cNvSpPr/>
          <p:nvPr/>
        </p:nvSpPr>
        <p:spPr>
          <a:xfrm>
            <a:off x="10175727" y="3277054"/>
            <a:ext cx="1826003" cy="1271394"/>
          </a:xfrm>
          <a:prstGeom prst="round2DiagRect">
            <a:avLst/>
          </a:prstGeom>
          <a:solidFill>
            <a:srgbClr val="5F85B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Anticipi</a:t>
            </a:r>
          </a:p>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Aptos" panose="020B0004020202020204" pitchFamily="34" charset="0"/>
                <a:cs typeface="Arial" panose="020B0604020202020204" pitchFamily="34" charset="0"/>
              </a:rPr>
              <a:t>50%</a:t>
            </a:r>
            <a:endParaRPr kumimoji="0" lang="it-IT" sz="1100" b="1" i="0" u="none" strike="noStrike" kern="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1" name="Rettangolo con due angoli in diagonale arrotondati 60">
            <a:extLst>
              <a:ext uri="{FF2B5EF4-FFF2-40B4-BE49-F238E27FC236}">
                <a16:creationId xmlns:a16="http://schemas.microsoft.com/office/drawing/2014/main" id="{10842194-FC44-1E1B-B469-FDD323219F96}"/>
              </a:ext>
            </a:extLst>
          </p:cNvPr>
          <p:cNvSpPr/>
          <p:nvPr/>
        </p:nvSpPr>
        <p:spPr>
          <a:xfrm>
            <a:off x="8229458" y="4603571"/>
            <a:ext cx="1826993" cy="1274320"/>
          </a:xfrm>
          <a:prstGeom prst="round2DiagRect">
            <a:avLst/>
          </a:prstGeom>
          <a:solidFill>
            <a:schemeClr val="accent1"/>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0"/>
              </a:spcAft>
              <a:buClrTx/>
              <a:buSzTx/>
              <a:buFontTx/>
              <a:buNone/>
              <a:tabLst/>
              <a:defRPr/>
            </a:pPr>
            <a:r>
              <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Rafforzamento patrimoniale </a:t>
            </a:r>
          </a:p>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a:t>
            </a:r>
            <a:r>
              <a:rPr kumimoji="0" lang="it-IT" sz="2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90%</a:t>
            </a:r>
            <a:endParaRPr kumimoji="0" lang="it-IT" sz="2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2" name="Rettangolo con due angoli in diagonale arrotondati 61">
            <a:extLst>
              <a:ext uri="{FF2B5EF4-FFF2-40B4-BE49-F238E27FC236}">
                <a16:creationId xmlns:a16="http://schemas.microsoft.com/office/drawing/2014/main" id="{1390509A-FE77-2FD0-83D7-6214B1523D24}"/>
              </a:ext>
            </a:extLst>
          </p:cNvPr>
          <p:cNvSpPr/>
          <p:nvPr/>
        </p:nvSpPr>
        <p:spPr>
          <a:xfrm>
            <a:off x="10174737" y="4603571"/>
            <a:ext cx="1826993" cy="1274320"/>
          </a:xfrm>
          <a:prstGeom prst="round2DiagRect">
            <a:avLst/>
          </a:prstGeom>
          <a:solidFill>
            <a:srgbClr val="0070C0"/>
          </a:solidFill>
          <a:ln w="12700" cap="flat" cmpd="sng" algn="ctr">
            <a:noFill/>
            <a:prstDash val="solid"/>
            <a:miter lim="800000"/>
          </a:ln>
          <a:effectLst/>
        </p:spPr>
        <p:txBody>
          <a:bodyPr lIns="27000" tIns="27000" rIns="27000" bIns="27000" rtlCol="0" anchor="ctr"/>
          <a:lstStyle/>
          <a:p>
            <a:pPr marL="0" marR="0" lvl="0" indent="0" algn="ctr" defTabSz="685800" rtl="0" eaLnBrk="1" fontAlgn="auto" latinLnBrk="0" hangingPunct="1">
              <a:lnSpc>
                <a:spcPct val="100000"/>
              </a:lnSpc>
              <a:spcBef>
                <a:spcPts val="0"/>
              </a:spcBef>
              <a:spcAft>
                <a:spcPts val="300"/>
              </a:spcAft>
              <a:buClrTx/>
              <a:buSzTx/>
              <a:buFontTx/>
              <a:buNone/>
              <a:tabLst/>
              <a:defRPr/>
            </a:pP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Aumenti</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 capitale sociale e fin. soci </a:t>
            </a:r>
            <a:r>
              <a:rPr kumimoji="0" lang="it-IT" sz="14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 </a:t>
            </a:r>
            <a:r>
              <a:rPr kumimoji="0" lang="it-IT" sz="20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1,5 €mln </a:t>
            </a:r>
            <a:r>
              <a:rPr kumimoji="0" lang="it-IT" sz="14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per controllate</a:t>
            </a:r>
            <a:endParaRPr kumimoji="0" lang="it-IT" sz="1800" b="1"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64" name="CasellaDiTesto 63">
            <a:extLst>
              <a:ext uri="{FF2B5EF4-FFF2-40B4-BE49-F238E27FC236}">
                <a16:creationId xmlns:a16="http://schemas.microsoft.com/office/drawing/2014/main" id="{833BA502-0B05-289E-007B-0F6FDEEFC431}"/>
              </a:ext>
            </a:extLst>
          </p:cNvPr>
          <p:cNvSpPr txBox="1"/>
          <p:nvPr/>
        </p:nvSpPr>
        <p:spPr>
          <a:xfrm>
            <a:off x="6497120" y="2356401"/>
            <a:ext cx="5245706" cy="781030"/>
          </a:xfrm>
          <a:prstGeom prst="rect">
            <a:avLst/>
          </a:prstGeom>
          <a:solidFill>
            <a:schemeClr val="bg1">
              <a:alpha val="78000"/>
            </a:schemeClr>
          </a:solidFill>
        </p:spPr>
        <p:txBody>
          <a:bodyPr wrap="square" lIns="27000" tIns="27000" rIns="27000" bIns="27000" anchor="ctr">
            <a:noAutofit/>
          </a:body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Condizioni dedicate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per le imprese colpite da </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rincari energetici e riduzione di fatturato</a:t>
            </a:r>
            <a:endParaRPr kumimoji="0" lang="it-IT" sz="16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endParaRPr>
          </a:p>
        </p:txBody>
      </p:sp>
      <p:sp>
        <p:nvSpPr>
          <p:cNvPr id="68" name="CasellaDiTesto 67">
            <a:extLst>
              <a:ext uri="{FF2B5EF4-FFF2-40B4-BE49-F238E27FC236}">
                <a16:creationId xmlns:a16="http://schemas.microsoft.com/office/drawing/2014/main" id="{A45F9773-C3D6-0F99-DB7F-F8F1916214E4}"/>
              </a:ext>
            </a:extLst>
          </p:cNvPr>
          <p:cNvSpPr txBox="1"/>
          <p:nvPr/>
        </p:nvSpPr>
        <p:spPr>
          <a:xfrm>
            <a:off x="219225" y="6508697"/>
            <a:ext cx="4087600"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300"/>
              </a:spcAft>
              <a:buClrTx/>
              <a:buSzTx/>
              <a:buFontTx/>
              <a:buNone/>
              <a:tabLst/>
              <a:defRPr/>
            </a:pPr>
            <a:r>
              <a:rPr kumimoji="0" lang="it-IT" sz="900" b="0" i="1"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Risorse a valere su fondi pubblici gestiti da SIMEST per conto del MAECI</a:t>
            </a:r>
          </a:p>
        </p:txBody>
      </p:sp>
      <p:sp>
        <p:nvSpPr>
          <p:cNvPr id="10" name="CasellaDiTesto 9">
            <a:extLst>
              <a:ext uri="{FF2B5EF4-FFF2-40B4-BE49-F238E27FC236}">
                <a16:creationId xmlns:a16="http://schemas.microsoft.com/office/drawing/2014/main" id="{AA661698-57BF-9300-54D2-DFC85A0D6D5B}"/>
              </a:ext>
            </a:extLst>
          </p:cNvPr>
          <p:cNvSpPr txBox="1"/>
          <p:nvPr/>
        </p:nvSpPr>
        <p:spPr>
          <a:xfrm>
            <a:off x="276755" y="1398228"/>
            <a:ext cx="11638490" cy="677108"/>
          </a:xfrm>
          <a:prstGeom prst="rect">
            <a:avLst/>
          </a:prstGeom>
          <a:solidFill>
            <a:schemeClr val="bg1">
              <a:alpha val="81000"/>
            </a:schemeClr>
          </a:solidFill>
        </p:spPr>
        <p:txBody>
          <a:bodyPr wrap="square" anchor="ctr">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Lo strumento </a:t>
            </a: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Transizione digitale o ecologica (0,3% tasso minimo agevolato, fino a 5 €mln)</a:t>
            </a:r>
            <a:r>
              <a:rPr kumimoji="0" lang="it-IT" sz="20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si potenzia per supportare le </a:t>
            </a:r>
            <a:r>
              <a:rPr kumimoji="0" lang="it-IT" sz="18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imprese energivore e le imprese colpite dal conflitto nell’area del Golfo</a:t>
            </a:r>
          </a:p>
        </p:txBody>
      </p:sp>
      <p:sp>
        <p:nvSpPr>
          <p:cNvPr id="12" name="CasellaDiTesto 11">
            <a:extLst>
              <a:ext uri="{FF2B5EF4-FFF2-40B4-BE49-F238E27FC236}">
                <a16:creationId xmlns:a16="http://schemas.microsoft.com/office/drawing/2014/main" id="{4BAD5DDF-53CC-F40A-2707-35C4BE4A15F0}"/>
              </a:ext>
            </a:extLst>
          </p:cNvPr>
          <p:cNvSpPr txBox="1"/>
          <p:nvPr/>
        </p:nvSpPr>
        <p:spPr>
          <a:xfrm>
            <a:off x="446204" y="2356401"/>
            <a:ext cx="5245705" cy="781030"/>
          </a:xfrm>
          <a:prstGeom prst="rect">
            <a:avLst/>
          </a:prstGeom>
          <a:solidFill>
            <a:schemeClr val="bg1">
              <a:alpha val="78000"/>
            </a:schemeClr>
          </a:solidFill>
        </p:spPr>
        <p:txBody>
          <a:bodyPr wrap="square" lIns="27000" tIns="27000" rIns="27000" bIns="27000" anchor="ctr">
            <a:noAutofit/>
          </a:bodyPr>
          <a:lstStyle>
            <a:defPPr>
              <a:defRPr lang="it-IT"/>
            </a:defPPr>
            <a:lvl1pPr marR="0" lvl="0" indent="0" algn="ctr" defTabSz="685800" fontAlgn="auto">
              <a:lnSpc>
                <a:spcPct val="114000"/>
              </a:lnSpc>
              <a:spcBef>
                <a:spcPts val="0"/>
              </a:spcBef>
              <a:spcAft>
                <a:spcPts val="0"/>
              </a:spcAft>
              <a:buClrTx/>
              <a:buSzTx/>
              <a:buFontTx/>
              <a:buNone/>
              <a:tabLst/>
              <a:defRPr kumimoji="0" sz="2000" b="1" i="0" u="none" strike="noStrike" cap="none" spc="0" normalizeH="0" baseline="0">
                <a:ln>
                  <a:noFill/>
                </a:ln>
                <a:solidFill>
                  <a:srgbClr val="005392"/>
                </a:solidFill>
                <a:effectLst/>
                <a:uLnTx/>
                <a:uFillTx/>
                <a:latin typeface="Arial" panose="020B0604020202020204" pitchFamily="34" charset="0"/>
                <a:cs typeface="Arial" panose="020B0604020202020204" pitchFamily="34" charset="0"/>
              </a:defRPr>
            </a:lvl1pPr>
          </a:lstStyle>
          <a:p>
            <a:pPr marL="0" marR="0" lvl="0" indent="0" algn="ctr" defTabSz="685800" rtl="0" eaLnBrk="1" fontAlgn="auto" latinLnBrk="0" hangingPunct="1">
              <a:lnSpc>
                <a:spcPct val="114000"/>
              </a:lnSpc>
              <a:spcBef>
                <a:spcPts val="0"/>
              </a:spcBef>
              <a:spcAft>
                <a:spcPts val="0"/>
              </a:spcAft>
              <a:buClrTx/>
              <a:buSzTx/>
              <a:buFontTx/>
              <a:buNone/>
              <a:tabLst/>
              <a:defRPr/>
            </a:pPr>
            <a:r>
              <a:rPr kumimoji="0" lang="it-IT" sz="2000" b="1" i="0" u="none" strike="noStrike" kern="1200" cap="none" spc="0" normalizeH="0" baseline="0" noProof="0" dirty="0">
                <a:ln>
                  <a:noFill/>
                </a:ln>
                <a:solidFill>
                  <a:srgbClr val="005392"/>
                </a:solidFill>
                <a:effectLst/>
                <a:uLnTx/>
                <a:uFillTx/>
                <a:latin typeface="Arial" panose="020B0604020202020204" pitchFamily="34" charset="0"/>
                <a:ea typeface="+mn-ea"/>
                <a:cs typeface="Arial" panose="020B0604020202020204" pitchFamily="34" charset="0"/>
              </a:rPr>
              <a:t>Misura per energivore rafforzata </a:t>
            </a:r>
            <a:r>
              <a:rPr kumimoji="0" lang="it-IT" sz="1600" b="0"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rPr>
              <a:t>(anche per imprese in percorsi di efficientamento energetico)</a:t>
            </a:r>
            <a:endParaRPr kumimoji="0" lang="it-IT" sz="1600" b="1" i="0" u="none" strike="noStrike" kern="1200" cap="none" spc="0" normalizeH="0" baseline="0" noProof="0" dirty="0">
              <a:ln>
                <a:noFill/>
              </a:ln>
              <a:solidFill>
                <a:srgbClr val="415364"/>
              </a:solidFill>
              <a:effectLst/>
              <a:uLnTx/>
              <a:uFillTx/>
              <a:latin typeface="Arial" panose="020B0604020202020204" pitchFamily="34" charset="0"/>
              <a:ea typeface="+mn-ea"/>
              <a:cs typeface="Arial" panose="020B0604020202020204" pitchFamily="34" charset="0"/>
            </a:endParaRPr>
          </a:p>
        </p:txBody>
      </p:sp>
      <p:sp>
        <p:nvSpPr>
          <p:cNvPr id="53" name="Rettangolo con due angoli in diagonale arrotondati 52">
            <a:extLst>
              <a:ext uri="{FF2B5EF4-FFF2-40B4-BE49-F238E27FC236}">
                <a16:creationId xmlns:a16="http://schemas.microsoft.com/office/drawing/2014/main" id="{265A6A7D-54CB-69BD-049C-C58F41E98F9F}"/>
              </a:ext>
            </a:extLst>
          </p:cNvPr>
          <p:cNvSpPr/>
          <p:nvPr/>
        </p:nvSpPr>
        <p:spPr>
          <a:xfrm>
            <a:off x="603026" y="4623322"/>
            <a:ext cx="4948677" cy="1274320"/>
          </a:xfrm>
          <a:prstGeom prst="round2DiagRect">
            <a:avLst/>
          </a:prstGeom>
          <a:solidFill>
            <a:srgbClr val="0070C0"/>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NOVITÀ</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incrementi di capitale sociale e finanziamenti soci alle proprie società controllate fino a 1,5 €mln</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durate elevate fino a 8 anni </a:t>
            </a:r>
            <a:r>
              <a:rPr kumimoji="0" lang="it-IT" sz="12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con pre-ammortamento invariato</a:t>
            </a:r>
            <a:endPar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anticipi elevati fino al 50%</a:t>
            </a:r>
            <a:endParaRPr kumimoji="0" lang="it-IT" sz="700" b="0" i="0" u="none" strike="noStrike" kern="1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endParaRPr>
          </a:p>
        </p:txBody>
      </p:sp>
      <p:sp>
        <p:nvSpPr>
          <p:cNvPr id="54" name="Rettangolo con due angoli in diagonale arrotondati 53">
            <a:extLst>
              <a:ext uri="{FF2B5EF4-FFF2-40B4-BE49-F238E27FC236}">
                <a16:creationId xmlns:a16="http://schemas.microsoft.com/office/drawing/2014/main" id="{AFE7BBD6-9E57-C853-01EB-9C0782CD0F12}"/>
              </a:ext>
            </a:extLst>
          </p:cNvPr>
          <p:cNvSpPr/>
          <p:nvPr/>
        </p:nvSpPr>
        <p:spPr>
          <a:xfrm>
            <a:off x="602770" y="3277054"/>
            <a:ext cx="4945996" cy="1271394"/>
          </a:xfrm>
          <a:prstGeom prst="round2DiagRect">
            <a:avLst/>
          </a:prstGeom>
          <a:solidFill>
            <a:srgbClr val="788AA6"/>
          </a:solidFill>
          <a:ln w="12700" cap="flat" cmpd="sng" algn="ctr">
            <a:noFill/>
            <a:prstDash val="solid"/>
            <a:miter lim="800000"/>
          </a:ln>
          <a:effectLst/>
        </p:spPr>
        <p:txBody>
          <a:bodyPr lIns="0" tIns="0" rIns="0" bIns="0" rtlCol="0" anchor="ctr"/>
          <a:lstStyle/>
          <a:p>
            <a:pPr marL="182563" marR="0" lvl="0" indent="0" algn="l" defTabSz="914400" rtl="0" eaLnBrk="1" fontAlgn="auto" latinLnBrk="0" hangingPunct="1">
              <a:lnSpc>
                <a:spcPct val="100000"/>
              </a:lnSpc>
              <a:spcBef>
                <a:spcPts val="0"/>
              </a:spcBef>
              <a:spcAft>
                <a:spcPts val="600"/>
              </a:spcAft>
              <a:buClrTx/>
              <a:buSzTx/>
              <a:buFontTx/>
              <a:buNone/>
              <a:tabLst/>
              <a:defRPr/>
            </a:pPr>
            <a:r>
              <a:rPr kumimoji="0" lang="it-IT" sz="14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BENEFICI ATTUALI</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20%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cofinanziamento a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fondo perduto </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esenzione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dalla prestazione di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garanzie</a:t>
            </a:r>
          </a:p>
          <a:p>
            <a:pPr marL="182563" marR="0" lvl="0" indent="-182563" algn="l" defTabSz="914400" rtl="0" eaLnBrk="1" fontAlgn="auto" latinLnBrk="0" hangingPunct="1">
              <a:lnSpc>
                <a:spcPct val="100000"/>
              </a:lnSpc>
              <a:spcBef>
                <a:spcPts val="0"/>
              </a:spcBef>
              <a:spcAft>
                <a:spcPts val="600"/>
              </a:spcAft>
              <a:buClrTx/>
              <a:buSzTx/>
              <a:buFont typeface="Wingdings" panose="05000000000000000000" pitchFamily="2" charset="2"/>
              <a:buChar char="ü"/>
              <a:tabLst/>
              <a:defRPr/>
            </a:pP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fino al 90% </a:t>
            </a:r>
            <a:r>
              <a:rPr kumimoji="0" lang="it-IT" sz="1200" b="0"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del finanziamento per il </a:t>
            </a:r>
            <a:r>
              <a:rPr kumimoji="0" lang="it-IT" sz="12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rafforzamento patrimoniale </a:t>
            </a:r>
          </a:p>
        </p:txBody>
      </p:sp>
      <p:sp>
        <p:nvSpPr>
          <p:cNvPr id="55" name="CasellaDiTesto 54">
            <a:extLst>
              <a:ext uri="{FF2B5EF4-FFF2-40B4-BE49-F238E27FC236}">
                <a16:creationId xmlns:a16="http://schemas.microsoft.com/office/drawing/2014/main" id="{14989D0E-215A-B59A-0E0E-876C8B5D0C08}"/>
              </a:ext>
            </a:extLst>
          </p:cNvPr>
          <p:cNvSpPr txBox="1"/>
          <p:nvPr/>
        </p:nvSpPr>
        <p:spPr>
          <a:xfrm>
            <a:off x="2443852" y="6033892"/>
            <a:ext cx="7241434" cy="4001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300"/>
              </a:spcAft>
              <a:buClrTx/>
              <a:buSzTx/>
              <a:buFontTx/>
              <a:buNone/>
              <a:tabLst/>
              <a:defRPr/>
            </a:pPr>
            <a:r>
              <a:rPr kumimoji="0" lang="it-IT" sz="2000" b="1" i="0" u="none" strike="noStrike" kern="1200" cap="none" spc="0" normalizeH="0" baseline="0" noProof="0" dirty="0">
                <a:ln>
                  <a:noFill/>
                </a:ln>
                <a:solidFill>
                  <a:srgbClr val="FFFEFD"/>
                </a:solidFill>
                <a:effectLst/>
                <a:uLnTx/>
                <a:uFillTx/>
                <a:latin typeface="Arial" panose="020B0604020202020204" pitchFamily="34" charset="0"/>
                <a:ea typeface="+mn-ea"/>
                <a:cs typeface="Arial" panose="020B0604020202020204" pitchFamily="34" charset="0"/>
              </a:rPr>
              <a:t>Domande dal 25 maggio 2026 al 31 dicembre 2026</a:t>
            </a:r>
          </a:p>
        </p:txBody>
      </p:sp>
      <p:pic>
        <p:nvPicPr>
          <p:cNvPr id="13" name="Immagine 12">
            <a:extLst>
              <a:ext uri="{FF2B5EF4-FFF2-40B4-BE49-F238E27FC236}">
                <a16:creationId xmlns:a16="http://schemas.microsoft.com/office/drawing/2014/main" id="{D49DADE1-3894-331B-A363-30619CC6F547}"/>
              </a:ext>
            </a:extLst>
          </p:cNvPr>
          <p:cNvPicPr>
            <a:picLocks noChangeAspect="1"/>
          </p:cNvPicPr>
          <p:nvPr/>
        </p:nvPicPr>
        <p:blipFill>
          <a:blip r:embed="rId3" cstate="screen">
            <a:extLst>
              <a:ext uri="{28A0092B-C50C-407E-A947-70E740481C1C}">
                <a14:useLocalDpi xmlns:a14="http://schemas.microsoft.com/office/drawing/2010/main" val="0"/>
              </a:ext>
            </a:extLst>
          </a:blip>
          <a:stretch>
            <a:fillRect/>
          </a:stretch>
        </p:blipFill>
        <p:spPr>
          <a:xfrm>
            <a:off x="208229" y="396152"/>
            <a:ext cx="612816" cy="612816"/>
          </a:xfrm>
          <a:prstGeom prst="rect">
            <a:avLst/>
          </a:prstGeom>
        </p:spPr>
      </p:pic>
    </p:spTree>
    <p:extLst>
      <p:ext uri="{BB962C8B-B14F-4D97-AF65-F5344CB8AC3E}">
        <p14:creationId xmlns:p14="http://schemas.microsoft.com/office/powerpoint/2010/main" val="1186326195"/>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43B32-19E4-FC8E-3F97-978CC29B28C2}"/>
            </a:ext>
          </a:extLst>
        </p:cNvPr>
        <p:cNvGrpSpPr/>
        <p:nvPr/>
      </p:nvGrpSpPr>
      <p:grpSpPr>
        <a:xfrm>
          <a:off x="0" y="0"/>
          <a:ext cx="0" cy="0"/>
          <a:chOff x="0" y="0"/>
          <a:chExt cx="0" cy="0"/>
        </a:xfrm>
      </p:grpSpPr>
      <p:sp>
        <p:nvSpPr>
          <p:cNvPr id="23" name="Rettangolo 22">
            <a:extLst>
              <a:ext uri="{FF2B5EF4-FFF2-40B4-BE49-F238E27FC236}">
                <a16:creationId xmlns:a16="http://schemas.microsoft.com/office/drawing/2014/main" id="{4CB9061D-692E-E615-1CD7-3BF58393BF37}"/>
              </a:ext>
            </a:extLst>
          </p:cNvPr>
          <p:cNvSpPr/>
          <p:nvPr/>
        </p:nvSpPr>
        <p:spPr>
          <a:xfrm>
            <a:off x="9795838" y="5752327"/>
            <a:ext cx="2256832" cy="889466"/>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defTabSz="913006">
              <a:defRPr/>
            </a:pPr>
            <a:endParaRPr lang="it-IT" sz="2396">
              <a:solidFill>
                <a:srgbClr val="FFFEFD"/>
              </a:solidFill>
              <a:latin typeface="Arial" panose="020B0604020202020204"/>
            </a:endParaRPr>
          </a:p>
        </p:txBody>
      </p:sp>
      <p:sp>
        <p:nvSpPr>
          <p:cNvPr id="62" name="Segnaposto testo 1">
            <a:extLst>
              <a:ext uri="{FF2B5EF4-FFF2-40B4-BE49-F238E27FC236}">
                <a16:creationId xmlns:a16="http://schemas.microsoft.com/office/drawing/2014/main" id="{E28257A9-F928-701C-00E3-64B150CB71C8}"/>
              </a:ext>
            </a:extLst>
          </p:cNvPr>
          <p:cNvSpPr>
            <a:spLocks noGrp="1"/>
          </p:cNvSpPr>
          <p:nvPr>
            <p:ph type="body" idx="13"/>
          </p:nvPr>
        </p:nvSpPr>
        <p:spPr>
          <a:xfrm>
            <a:off x="516981" y="346868"/>
            <a:ext cx="9456834" cy="382526"/>
          </a:xfrm>
        </p:spPr>
        <p:txBody>
          <a:bodyPr/>
          <a:lstStyle/>
          <a:p>
            <a:r>
              <a:rPr lang="it-IT" dirty="0"/>
              <a:t>Transizione Digitale </a:t>
            </a:r>
            <a:r>
              <a:rPr lang="it-IT" dirty="0">
                <a:solidFill>
                  <a:schemeClr val="accent1"/>
                </a:solidFill>
              </a:rPr>
              <a:t>o Ecologica </a:t>
            </a:r>
            <a:r>
              <a:rPr lang="it-IT" dirty="0"/>
              <a:t>delle imprese italiane con vocazione internazionale </a:t>
            </a:r>
            <a:r>
              <a:rPr lang="it-IT" dirty="0">
                <a:solidFill>
                  <a:schemeClr val="accent2"/>
                </a:solidFill>
              </a:rPr>
              <a:t>(«Transizione Digitale o Ecologica»</a:t>
            </a:r>
            <a:r>
              <a:rPr lang="it-IT" dirty="0"/>
              <a:t>) </a:t>
            </a:r>
          </a:p>
        </p:txBody>
      </p:sp>
      <p:sp>
        <p:nvSpPr>
          <p:cNvPr id="65" name="Segnaposto testo 25">
            <a:extLst>
              <a:ext uri="{FF2B5EF4-FFF2-40B4-BE49-F238E27FC236}">
                <a16:creationId xmlns:a16="http://schemas.microsoft.com/office/drawing/2014/main" id="{B191DDB2-785E-4BA7-5D20-6A5DA84C3572}"/>
              </a:ext>
            </a:extLst>
          </p:cNvPr>
          <p:cNvSpPr txBox="1">
            <a:spLocks/>
          </p:cNvSpPr>
          <p:nvPr/>
        </p:nvSpPr>
        <p:spPr bwMode="auto">
          <a:xfrm>
            <a:off x="815431" y="931571"/>
            <a:ext cx="10739298" cy="8812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299" tIns="45650" rIns="91299" bIns="4565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09368">
              <a:spcBef>
                <a:spcPct val="20000"/>
              </a:spcBef>
              <a:defRPr/>
            </a:pPr>
            <a:r>
              <a:rPr lang="it-IT" altLang="it-IT" sz="1398" dirty="0">
                <a:solidFill>
                  <a:srgbClr val="415364"/>
                </a:solidFill>
                <a:latin typeface="Arial" panose="020B0604020202020204" pitchFamily="34" charset="0"/>
              </a:rPr>
              <a:t>Finanziamento agevolato in regime “de </a:t>
            </a:r>
            <a:r>
              <a:rPr lang="it-IT" altLang="it-IT" sz="1398" dirty="0" err="1">
                <a:solidFill>
                  <a:srgbClr val="415364"/>
                </a:solidFill>
                <a:latin typeface="Arial" panose="020B0604020202020204" pitchFamily="34" charset="0"/>
              </a:rPr>
              <a:t>minimis</a:t>
            </a:r>
            <a:r>
              <a:rPr lang="it-IT" altLang="it-IT" sz="1398" dirty="0">
                <a:solidFill>
                  <a:srgbClr val="415364"/>
                </a:solidFill>
                <a:latin typeface="Arial" panose="020B0604020202020204" pitchFamily="34" charset="0"/>
              </a:rPr>
              <a:t>" </a:t>
            </a:r>
            <a:r>
              <a:rPr lang="it-IT" altLang="it-IT" sz="1398" b="1" dirty="0">
                <a:solidFill>
                  <a:srgbClr val="415364"/>
                </a:solidFill>
                <a:latin typeface="Arial" panose="020B0604020202020204" pitchFamily="34" charset="0"/>
              </a:rPr>
              <a:t>a sostegno di investimenti per la transizione digitale</a:t>
            </a:r>
            <a:r>
              <a:rPr lang="it-IT" altLang="it-IT" sz="1398" dirty="0">
                <a:solidFill>
                  <a:srgbClr val="415364"/>
                </a:solidFill>
                <a:latin typeface="Arial" panose="020B0604020202020204" pitchFamily="34" charset="0"/>
              </a:rPr>
              <a:t> delle imprese italiane con vocazione internazionale</a:t>
            </a:r>
          </a:p>
        </p:txBody>
      </p:sp>
      <p:pic>
        <p:nvPicPr>
          <p:cNvPr id="66" name="Immagine 65">
            <a:extLst>
              <a:ext uri="{FF2B5EF4-FFF2-40B4-BE49-F238E27FC236}">
                <a16:creationId xmlns:a16="http://schemas.microsoft.com/office/drawing/2014/main" id="{1C0C039B-F82A-D76C-8270-7AEABD6C13BF}"/>
              </a:ext>
            </a:extLst>
          </p:cNvPr>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18527" y="987999"/>
            <a:ext cx="596903" cy="596903"/>
          </a:xfrm>
          <a:prstGeom prst="rect">
            <a:avLst/>
          </a:prstGeom>
        </p:spPr>
      </p:pic>
      <p:sp>
        <p:nvSpPr>
          <p:cNvPr id="68" name="Rettangolo 4">
            <a:extLst>
              <a:ext uri="{FF2B5EF4-FFF2-40B4-BE49-F238E27FC236}">
                <a16:creationId xmlns:a16="http://schemas.microsoft.com/office/drawing/2014/main" id="{ABCD31C8-11C0-125A-9D96-16FEDAAFB82A}"/>
              </a:ext>
            </a:extLst>
          </p:cNvPr>
          <p:cNvSpPr>
            <a:spLocks noChangeArrowheads="1"/>
          </p:cNvSpPr>
          <p:nvPr/>
        </p:nvSpPr>
        <p:spPr bwMode="auto">
          <a:xfrm>
            <a:off x="138633" y="1612969"/>
            <a:ext cx="5559423" cy="2577167"/>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331" b="1" dirty="0">
                <a:solidFill>
                  <a:srgbClr val="005392"/>
                </a:solidFill>
                <a:latin typeface="Arial" panose="020B0604020202020204"/>
              </a:rPr>
              <a:t>A CHI È DEDICATA</a:t>
            </a:r>
          </a:p>
          <a:p>
            <a:pPr algn="ctr" defTabSz="913006">
              <a:spcAft>
                <a:spcPts val="799"/>
              </a:spcAft>
            </a:pPr>
            <a:r>
              <a:rPr lang="it-IT" altLang="it-IT" sz="1132" dirty="0">
                <a:solidFill>
                  <a:srgbClr val="797979"/>
                </a:solidFill>
                <a:latin typeface="Arial"/>
              </a:rPr>
              <a:t>Imprese </a:t>
            </a:r>
            <a:r>
              <a:rPr lang="it-IT" altLang="it-IT" sz="1132" b="1" dirty="0">
                <a:solidFill>
                  <a:srgbClr val="797979"/>
                </a:solidFill>
                <a:latin typeface="Arial"/>
              </a:rPr>
              <a:t>italiane esportatrici </a:t>
            </a:r>
            <a:r>
              <a:rPr lang="it-IT" altLang="it-IT" sz="1132" dirty="0">
                <a:solidFill>
                  <a:srgbClr val="797979"/>
                </a:solidFill>
                <a:latin typeface="Arial"/>
              </a:rPr>
              <a:t>(con un fatturato estero </a:t>
            </a:r>
            <a:r>
              <a:rPr lang="it-IT" altLang="it-IT" sz="1198" dirty="0">
                <a:solidFill>
                  <a:srgbClr val="797979"/>
                </a:solidFill>
                <a:latin typeface="Arial" panose="020B0604020202020204" pitchFamily="34" charset="0"/>
              </a:rPr>
              <a:t>≥</a:t>
            </a:r>
            <a:r>
              <a:rPr lang="it-IT" altLang="it-IT" sz="1132" dirty="0">
                <a:solidFill>
                  <a:srgbClr val="797979"/>
                </a:solidFill>
                <a:latin typeface="Arial"/>
              </a:rPr>
              <a:t>10% realizzato nell’ultimo anno) di qualsiasi dimensione che abbiano depositato almeno 2 bilanci relativi a 2 esercizi completi o in alternativa</a:t>
            </a:r>
          </a:p>
          <a:p>
            <a:pPr algn="ctr" defTabSz="913006">
              <a:spcAft>
                <a:spcPts val="799"/>
              </a:spcAft>
            </a:pPr>
            <a:r>
              <a:rPr lang="it-IT" altLang="it-IT" sz="1132" dirty="0">
                <a:solidFill>
                  <a:srgbClr val="797979"/>
                </a:solidFill>
                <a:latin typeface="Arial"/>
              </a:rPr>
              <a:t>Imprese </a:t>
            </a:r>
            <a:r>
              <a:rPr lang="it-IT" altLang="it-IT" sz="1132" b="1" dirty="0">
                <a:solidFill>
                  <a:srgbClr val="005392"/>
                </a:solidFill>
                <a:latin typeface="Arial"/>
              </a:rPr>
              <a:t>italiane anche non esportatrici </a:t>
            </a:r>
            <a:r>
              <a:rPr lang="it-IT" altLang="it-IT" sz="1132" dirty="0">
                <a:solidFill>
                  <a:srgbClr val="797979"/>
                </a:solidFill>
                <a:latin typeface="Arial"/>
              </a:rPr>
              <a:t>con</a:t>
            </a:r>
            <a:r>
              <a:rPr lang="it-IT" sz="1132" dirty="0">
                <a:solidFill>
                  <a:srgbClr val="797979"/>
                </a:solidFill>
                <a:latin typeface="Arial"/>
              </a:rPr>
              <a:t> almeno il 10% del proprio fatturato verso una o più imprese esportatrici (ciascuna con fatturato export </a:t>
            </a:r>
            <a:r>
              <a:rPr lang="it-IT" altLang="it-IT" sz="1198" dirty="0">
                <a:solidFill>
                  <a:srgbClr val="797979"/>
                </a:solidFill>
                <a:latin typeface="Arial" panose="020B0604020202020204" pitchFamily="34" charset="0"/>
              </a:rPr>
              <a:t>≥</a:t>
            </a:r>
            <a:r>
              <a:rPr lang="it-IT" sz="1132" dirty="0">
                <a:solidFill>
                  <a:srgbClr val="797979"/>
                </a:solidFill>
                <a:latin typeface="Arial"/>
              </a:rPr>
              <a:t>3%) o</a:t>
            </a:r>
          </a:p>
          <a:p>
            <a:pPr algn="ctr" defTabSz="913006">
              <a:spcAft>
                <a:spcPts val="799"/>
              </a:spcAft>
            </a:pPr>
            <a:r>
              <a:rPr lang="it-IT" altLang="it-IT" sz="1132" b="1" dirty="0">
                <a:solidFill>
                  <a:srgbClr val="005392"/>
                </a:solidFill>
                <a:latin typeface="Arial"/>
              </a:rPr>
              <a:t>Imprese energivore </a:t>
            </a:r>
            <a:r>
              <a:rPr lang="it-IT" altLang="it-IT" sz="1132" dirty="0">
                <a:solidFill>
                  <a:srgbClr val="797979"/>
                </a:solidFill>
                <a:latin typeface="Arial"/>
              </a:rPr>
              <a:t>o</a:t>
            </a:r>
            <a:r>
              <a:rPr lang="it-IT" altLang="it-IT" sz="1132" b="1" dirty="0">
                <a:solidFill>
                  <a:srgbClr val="005392"/>
                </a:solidFill>
                <a:latin typeface="Arial"/>
              </a:rPr>
              <a:t> </a:t>
            </a:r>
            <a:r>
              <a:rPr lang="it-IT" altLang="it-IT" sz="1132" dirty="0">
                <a:solidFill>
                  <a:srgbClr val="797979"/>
                </a:solidFill>
                <a:latin typeface="Arial"/>
              </a:rPr>
              <a:t>che hanno </a:t>
            </a:r>
            <a:r>
              <a:rPr lang="it-IT" altLang="it-IT" sz="1132" b="1" dirty="0">
                <a:solidFill>
                  <a:srgbClr val="005392"/>
                </a:solidFill>
                <a:latin typeface="Arial"/>
              </a:rPr>
              <a:t>intrapreso un percorso di efficientamento energetico (anche in fase di ottenimento della diagnosi energetica**)</a:t>
            </a:r>
            <a:r>
              <a:rPr lang="it-IT" altLang="it-IT" sz="1132" b="1" dirty="0">
                <a:solidFill>
                  <a:srgbClr val="797979"/>
                </a:solidFill>
                <a:latin typeface="Arial"/>
              </a:rPr>
              <a:t>, </a:t>
            </a:r>
            <a:r>
              <a:rPr lang="it-IT" altLang="it-IT" sz="1132" dirty="0">
                <a:solidFill>
                  <a:srgbClr val="797979"/>
                </a:solidFill>
                <a:latin typeface="Arial"/>
              </a:rPr>
              <a:t>con fatturato export pari a </a:t>
            </a:r>
            <a:r>
              <a:rPr lang="it-IT" altLang="it-IT" sz="1198" dirty="0">
                <a:solidFill>
                  <a:srgbClr val="797979"/>
                </a:solidFill>
                <a:latin typeface="Arial" panose="020B0604020202020204" pitchFamily="34" charset="0"/>
              </a:rPr>
              <a:t>≥</a:t>
            </a:r>
            <a:r>
              <a:rPr lang="it-IT" altLang="it-IT" sz="1132" dirty="0">
                <a:solidFill>
                  <a:srgbClr val="797979"/>
                </a:solidFill>
                <a:latin typeface="Arial"/>
              </a:rPr>
              <a:t> </a:t>
            </a:r>
            <a:r>
              <a:rPr lang="it-IT" altLang="it-IT" sz="1132" b="1" dirty="0">
                <a:solidFill>
                  <a:srgbClr val="005392"/>
                </a:solidFill>
                <a:latin typeface="Arial"/>
              </a:rPr>
              <a:t>3% </a:t>
            </a:r>
            <a:r>
              <a:rPr lang="it-IT" altLang="it-IT" sz="1132" dirty="0">
                <a:solidFill>
                  <a:srgbClr val="797979"/>
                </a:solidFill>
                <a:latin typeface="Arial"/>
              </a:rPr>
              <a:t>o </a:t>
            </a:r>
          </a:p>
          <a:p>
            <a:pPr algn="ctr" defTabSz="913006">
              <a:spcAft>
                <a:spcPts val="799"/>
              </a:spcAft>
            </a:pPr>
            <a:r>
              <a:rPr lang="it-IT" altLang="it-IT" sz="1132" b="1" dirty="0">
                <a:solidFill>
                  <a:srgbClr val="005392"/>
                </a:solidFill>
                <a:latin typeface="Arial"/>
              </a:rPr>
              <a:t>Imprese esportatrici </a:t>
            </a:r>
            <a:r>
              <a:rPr lang="it-IT" altLang="it-IT" sz="1132" dirty="0">
                <a:solidFill>
                  <a:srgbClr val="797979"/>
                </a:solidFill>
                <a:latin typeface="Arial"/>
              </a:rPr>
              <a:t>(fatturato </a:t>
            </a:r>
            <a:r>
              <a:rPr lang="it-IT" sz="1132" dirty="0">
                <a:solidFill>
                  <a:srgbClr val="797979"/>
                </a:solidFill>
                <a:latin typeface="Arial"/>
              </a:rPr>
              <a:t>export </a:t>
            </a:r>
            <a:r>
              <a:rPr lang="it-IT" altLang="it-IT" sz="1132" dirty="0">
                <a:solidFill>
                  <a:srgbClr val="797979"/>
                </a:solidFill>
                <a:latin typeface="Arial"/>
              </a:rPr>
              <a:t>≥</a:t>
            </a:r>
            <a:r>
              <a:rPr lang="it-IT" sz="1132" dirty="0">
                <a:solidFill>
                  <a:srgbClr val="797979"/>
                </a:solidFill>
                <a:latin typeface="Arial"/>
              </a:rPr>
              <a:t>3%)</a:t>
            </a:r>
            <a:r>
              <a:rPr lang="it-IT" altLang="it-IT" sz="1132" b="1" dirty="0">
                <a:solidFill>
                  <a:srgbClr val="005392"/>
                </a:solidFill>
                <a:latin typeface="Arial"/>
              </a:rPr>
              <a:t> o anche non esportatrici </a:t>
            </a:r>
            <a:r>
              <a:rPr lang="it-IT" altLang="it-IT" sz="1132" dirty="0">
                <a:solidFill>
                  <a:srgbClr val="797979"/>
                </a:solidFill>
                <a:latin typeface="Arial"/>
              </a:rPr>
              <a:t>(con</a:t>
            </a:r>
            <a:r>
              <a:rPr lang="it-IT" sz="1132" dirty="0">
                <a:solidFill>
                  <a:srgbClr val="797979"/>
                </a:solidFill>
                <a:latin typeface="Arial"/>
              </a:rPr>
              <a:t> almeno il 10% del proprio fatturato vs esportatrici con fatturato export </a:t>
            </a:r>
            <a:r>
              <a:rPr lang="it-IT" altLang="it-IT" sz="1198" dirty="0">
                <a:solidFill>
                  <a:srgbClr val="797979"/>
                </a:solidFill>
                <a:latin typeface="Arial" panose="020B0604020202020204" pitchFamily="34" charset="0"/>
              </a:rPr>
              <a:t>≥</a:t>
            </a:r>
            <a:r>
              <a:rPr lang="it-IT" sz="1132" dirty="0">
                <a:solidFill>
                  <a:srgbClr val="797979"/>
                </a:solidFill>
                <a:latin typeface="Arial"/>
              </a:rPr>
              <a:t>3%)</a:t>
            </a:r>
            <a:r>
              <a:rPr lang="it-IT" altLang="it-IT" sz="1132" dirty="0">
                <a:solidFill>
                  <a:srgbClr val="005392"/>
                </a:solidFill>
                <a:latin typeface="Arial"/>
              </a:rPr>
              <a:t> </a:t>
            </a:r>
            <a:r>
              <a:rPr lang="it-IT" altLang="it-IT" sz="1132" dirty="0">
                <a:solidFill>
                  <a:srgbClr val="797979"/>
                </a:solidFill>
                <a:latin typeface="Arial"/>
              </a:rPr>
              <a:t>che intendono investire il </a:t>
            </a:r>
            <a:r>
              <a:rPr lang="it-IT" altLang="it-IT" sz="1132" b="1" dirty="0">
                <a:solidFill>
                  <a:srgbClr val="005392"/>
                </a:solidFill>
                <a:latin typeface="Arial"/>
              </a:rPr>
              <a:t>100% </a:t>
            </a:r>
            <a:r>
              <a:rPr lang="it-IT" altLang="it-IT" sz="1132" dirty="0">
                <a:solidFill>
                  <a:srgbClr val="797979"/>
                </a:solidFill>
                <a:latin typeface="Arial"/>
              </a:rPr>
              <a:t>dell’Intervento </a:t>
            </a:r>
            <a:r>
              <a:rPr lang="it-IT" altLang="it-IT" sz="1132" b="1" dirty="0">
                <a:solidFill>
                  <a:srgbClr val="005392"/>
                </a:solidFill>
                <a:latin typeface="Arial"/>
              </a:rPr>
              <a:t>in ambito IA &amp; Quantum Computing</a:t>
            </a:r>
          </a:p>
        </p:txBody>
      </p:sp>
      <p:sp>
        <p:nvSpPr>
          <p:cNvPr id="69" name="Rettangolo 68">
            <a:extLst>
              <a:ext uri="{FF2B5EF4-FFF2-40B4-BE49-F238E27FC236}">
                <a16:creationId xmlns:a16="http://schemas.microsoft.com/office/drawing/2014/main" id="{AD93731C-D10D-A74E-55C0-AF0EB883F3FA}"/>
              </a:ext>
            </a:extLst>
          </p:cNvPr>
          <p:cNvSpPr>
            <a:spLocks noChangeArrowheads="1"/>
          </p:cNvSpPr>
          <p:nvPr/>
        </p:nvSpPr>
        <p:spPr bwMode="auto">
          <a:xfrm>
            <a:off x="242862" y="4225557"/>
            <a:ext cx="5356100" cy="126334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298" b="1" dirty="0">
                <a:solidFill>
                  <a:srgbClr val="005392"/>
                </a:solidFill>
                <a:latin typeface="Arial" panose="020B0604020202020204"/>
              </a:rPr>
              <a:t>IMPORTO FINANZIABILE</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Max 35% del fatturato medio ultimo biennio</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Importo minimo </a:t>
            </a:r>
            <a:r>
              <a:rPr lang="it-IT" sz="1129" dirty="0">
                <a:solidFill>
                  <a:srgbClr val="005392"/>
                </a:solidFill>
                <a:latin typeface="Arial"/>
              </a:rPr>
              <a:t>euro 10.000</a:t>
            </a:r>
            <a:r>
              <a:rPr lang="it-IT" sz="1129" dirty="0">
                <a:solidFill>
                  <a:srgbClr val="797979"/>
                </a:solidFill>
                <a:latin typeface="Arial"/>
              </a:rPr>
              <a:t>. </a:t>
            </a:r>
          </a:p>
          <a:p>
            <a:pPr marL="534159" indent="-174355" algn="just" defTabSz="912960">
              <a:spcAft>
                <a:spcPts val="300"/>
              </a:spcAft>
              <a:buFont typeface="Arial" panose="020B0604020202020204" pitchFamily="34" charset="0"/>
              <a:buChar char="•"/>
              <a:defRPr/>
            </a:pPr>
            <a:r>
              <a:rPr lang="it-IT" sz="1129" dirty="0">
                <a:solidFill>
                  <a:srgbClr val="797979"/>
                </a:solidFill>
                <a:latin typeface="Arial"/>
              </a:rPr>
              <a:t>Importo massimo variabile in funzione della dimensione: </a:t>
            </a:r>
            <a:r>
              <a:rPr lang="it-IT" sz="1129" dirty="0">
                <a:solidFill>
                  <a:srgbClr val="005392"/>
                </a:solidFill>
                <a:latin typeface="Arial"/>
              </a:rPr>
              <a:t>500.000 per micro imprese*, 2.500.000 per PMI* (comprese innovative) e Start up innovative*, 5.000.000 altre imprese</a:t>
            </a:r>
            <a:endParaRPr lang="it-IT" sz="1129" dirty="0">
              <a:solidFill>
                <a:srgbClr val="797979"/>
              </a:solidFill>
              <a:latin typeface="Arial"/>
            </a:endParaRPr>
          </a:p>
        </p:txBody>
      </p:sp>
      <p:sp>
        <p:nvSpPr>
          <p:cNvPr id="71" name="Rettangolo 4">
            <a:extLst>
              <a:ext uri="{FF2B5EF4-FFF2-40B4-BE49-F238E27FC236}">
                <a16:creationId xmlns:a16="http://schemas.microsoft.com/office/drawing/2014/main" id="{007D27A8-BE01-100E-4C7C-265AA08D9E9C}"/>
              </a:ext>
            </a:extLst>
          </p:cNvPr>
          <p:cNvSpPr>
            <a:spLocks noChangeArrowheads="1"/>
          </p:cNvSpPr>
          <p:nvPr/>
        </p:nvSpPr>
        <p:spPr bwMode="auto">
          <a:xfrm>
            <a:off x="6209845" y="1612968"/>
            <a:ext cx="5759961" cy="214980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2938">
              <a:spcAft>
                <a:spcPts val="225"/>
              </a:spcAft>
              <a:defRPr/>
            </a:pPr>
            <a:r>
              <a:rPr lang="it-IT" altLang="it-IT" sz="1298" b="1" dirty="0">
                <a:solidFill>
                  <a:srgbClr val="005392"/>
                </a:solidFill>
                <a:latin typeface="Arial" panose="020B0604020202020204"/>
              </a:rPr>
              <a:t>SPESE FINANZIABILI</a:t>
            </a:r>
          </a:p>
          <a:p>
            <a:pPr marL="285308" indent="-176131" algn="just" defTabSz="912960">
              <a:spcAft>
                <a:spcPts val="599"/>
              </a:spcAft>
              <a:buFont typeface="Arial" panose="020B0604020202020204" pitchFamily="34" charset="0"/>
              <a:buChar char="•"/>
              <a:defRPr/>
            </a:pPr>
            <a:r>
              <a:rPr lang="it-IT" altLang="it-IT" sz="1129" b="1" dirty="0">
                <a:solidFill>
                  <a:srgbClr val="797979"/>
                </a:solidFill>
                <a:latin typeface="Arial" panose="020B0604020202020204" pitchFamily="34" charset="0"/>
              </a:rPr>
              <a:t>Almeno il 50% </a:t>
            </a:r>
            <a:r>
              <a:rPr lang="it-IT" altLang="it-IT" sz="1129" dirty="0">
                <a:solidFill>
                  <a:srgbClr val="797979"/>
                </a:solidFill>
                <a:latin typeface="Arial" panose="020B0604020202020204" pitchFamily="34" charset="0"/>
              </a:rPr>
              <a:t>per «Spese per la Transizione Digitale o Ecologica». </a:t>
            </a:r>
          </a:p>
          <a:p>
            <a:pPr marL="285308" indent="-176131" algn="just" defTabSz="912960">
              <a:spcAft>
                <a:spcPts val="599"/>
              </a:spcAft>
              <a:buFont typeface="Arial" panose="020B0604020202020204" pitchFamily="34" charset="0"/>
              <a:buChar char="•"/>
              <a:defRPr/>
            </a:pPr>
            <a:r>
              <a:rPr lang="it-IT" altLang="it-IT" sz="1129" b="1" dirty="0">
                <a:solidFill>
                  <a:srgbClr val="797979"/>
                </a:solidFill>
                <a:latin typeface="Arial" panose="020B0604020202020204" pitchFamily="34" charset="0"/>
              </a:rPr>
              <a:t>Massimo il 50% </a:t>
            </a:r>
            <a:r>
              <a:rPr lang="it-IT" altLang="it-IT" sz="1129" dirty="0">
                <a:solidFill>
                  <a:srgbClr val="797979"/>
                </a:solidFill>
                <a:latin typeface="Arial" panose="020B0604020202020204" pitchFamily="34" charset="0"/>
              </a:rPr>
              <a:t>per «Spese</a:t>
            </a:r>
            <a:r>
              <a:rPr lang="it-IT" altLang="it-IT" sz="1129" b="1" dirty="0">
                <a:solidFill>
                  <a:srgbClr val="797979"/>
                </a:solidFill>
                <a:latin typeface="Arial" panose="020B0604020202020204" pitchFamily="34" charset="0"/>
              </a:rPr>
              <a:t> </a:t>
            </a:r>
            <a:r>
              <a:rPr lang="it-IT" altLang="it-IT" sz="1129" dirty="0">
                <a:solidFill>
                  <a:srgbClr val="797979"/>
                </a:solidFill>
                <a:latin typeface="Arial" panose="020B0604020202020204" pitchFamily="34" charset="0"/>
              </a:rPr>
              <a:t>per investimenti per il rafforzamento patrimoniale dell’impresa, </a:t>
            </a:r>
            <a:r>
              <a:rPr lang="it-IT" altLang="it-IT" sz="1129" dirty="0">
                <a:solidFill>
                  <a:srgbClr val="005392"/>
                </a:solidFill>
                <a:latin typeface="Arial" panose="020B0604020202020204" pitchFamily="34" charset="0"/>
              </a:rPr>
              <a:t>inclusi i finanziamenti finalizzati all’incremento di capitale sociale e finanziamenti soci delle controllate dell’impresa richiedente</a:t>
            </a:r>
            <a:r>
              <a:rPr lang="it-IT" altLang="it-IT" sz="1129" dirty="0">
                <a:solidFill>
                  <a:srgbClr val="797979"/>
                </a:solidFill>
                <a:latin typeface="Arial" panose="020B0604020202020204" pitchFamily="34" charset="0"/>
              </a:rPr>
              <a:t>», incrementabili fino al:</a:t>
            </a:r>
          </a:p>
          <a:p>
            <a:pPr marL="443811" indent="-171185" algn="just" defTabSz="912960">
              <a:spcAft>
                <a:spcPts val="599"/>
              </a:spcAft>
              <a:buFont typeface="Wingdings" panose="05000000000000000000" pitchFamily="2" charset="2"/>
              <a:buChar char="v"/>
              <a:defRPr/>
            </a:pPr>
            <a:r>
              <a:rPr lang="it-IT" altLang="it-IT" sz="1298" b="1" dirty="0">
                <a:solidFill>
                  <a:srgbClr val="797979"/>
                </a:solidFill>
                <a:latin typeface="Arial" panose="020B0604020202020204" pitchFamily="34" charset="0"/>
              </a:rPr>
              <a:t>80% </a:t>
            </a:r>
            <a:r>
              <a:rPr lang="it-IT" altLang="it-IT" sz="1098" dirty="0">
                <a:solidFill>
                  <a:srgbClr val="797979"/>
                </a:solidFill>
                <a:latin typeface="Arial" panose="020B0604020202020204" pitchFamily="34" charset="0"/>
              </a:rPr>
              <a:t>in caso di impresa con interessi diretti nei Balcani Occidentali e </a:t>
            </a:r>
            <a:r>
              <a:rPr lang="it-IT" altLang="it-IT" sz="1098" b="1" dirty="0">
                <a:solidFill>
                  <a:srgbClr val="00B050"/>
                </a:solidFill>
                <a:latin typeface="Arial" panose="020B0604020202020204" pitchFamily="34" charset="0"/>
              </a:rPr>
              <a:t>in USA </a:t>
            </a:r>
          </a:p>
          <a:p>
            <a:pPr marL="443811" indent="-171185" algn="just" defTabSz="912960">
              <a:spcAft>
                <a:spcPts val="599"/>
              </a:spcAft>
              <a:buFont typeface="Wingdings" panose="05000000000000000000" pitchFamily="2" charset="2"/>
              <a:buChar char="v"/>
              <a:defRPr/>
            </a:pPr>
            <a:r>
              <a:rPr lang="it-IT" altLang="it-IT" sz="1298" b="1" dirty="0">
                <a:solidFill>
                  <a:srgbClr val="797979"/>
                </a:solidFill>
                <a:latin typeface="Arial" panose="020B0604020202020204" pitchFamily="34" charset="0"/>
              </a:rPr>
              <a:t>90%</a:t>
            </a:r>
            <a:r>
              <a:rPr lang="it-IT" altLang="it-IT" sz="1098" dirty="0">
                <a:solidFill>
                  <a:srgbClr val="797979"/>
                </a:solidFill>
                <a:latin typeface="Arial" panose="020B0604020202020204" pitchFamily="34" charset="0"/>
              </a:rPr>
              <a:t> per impresa e</a:t>
            </a:r>
            <a:r>
              <a:rPr lang="it-IT" altLang="it-IT" sz="1098" dirty="0">
                <a:solidFill>
                  <a:srgbClr val="797979"/>
                </a:solidFill>
                <a:latin typeface="Arial"/>
              </a:rPr>
              <a:t>sportatrice localizzata nei territori </a:t>
            </a:r>
            <a:r>
              <a:rPr lang="it-IT" altLang="it-IT" sz="1098" dirty="0">
                <a:solidFill>
                  <a:srgbClr val="797979"/>
                </a:solidFill>
                <a:latin typeface="Arial" panose="020B0604020202020204" pitchFamily="34" charset="0"/>
              </a:rPr>
              <a:t>colpiti da eventi metereologici eccezionali, per </a:t>
            </a:r>
            <a:r>
              <a:rPr lang="it-IT" altLang="it-IT" sz="1098" b="1" dirty="0">
                <a:solidFill>
                  <a:srgbClr val="005392"/>
                </a:solidFill>
                <a:latin typeface="Arial" panose="020B0604020202020204" pitchFamily="34" charset="0"/>
              </a:rPr>
              <a:t>impresa energivora </a:t>
            </a:r>
            <a:r>
              <a:rPr lang="it-IT" altLang="it-IT" sz="1098" dirty="0">
                <a:solidFill>
                  <a:srgbClr val="797979"/>
                </a:solidFill>
                <a:latin typeface="Arial" panose="020B0604020202020204" pitchFamily="34" charset="0"/>
              </a:rPr>
              <a:t>o che ha </a:t>
            </a:r>
            <a:r>
              <a:rPr lang="it-IT" altLang="it-IT" sz="1098" b="1" dirty="0">
                <a:solidFill>
                  <a:srgbClr val="005392"/>
                </a:solidFill>
                <a:latin typeface="Arial" panose="020B0604020202020204" pitchFamily="34" charset="0"/>
              </a:rPr>
              <a:t>intrapreso un percorso di efficientamento energetico (</a:t>
            </a:r>
            <a:r>
              <a:rPr lang="it-IT" altLang="it-IT" sz="1098" b="1" dirty="0">
                <a:solidFill>
                  <a:srgbClr val="005392"/>
                </a:solidFill>
                <a:latin typeface="Arial"/>
              </a:rPr>
              <a:t>anche in fase di ottenimento della diagnosi energetica**) </a:t>
            </a:r>
            <a:r>
              <a:rPr lang="it-IT" altLang="it-IT" sz="1098" dirty="0">
                <a:solidFill>
                  <a:srgbClr val="797979"/>
                </a:solidFill>
                <a:latin typeface="Arial" panose="020B0604020202020204" pitchFamily="34" charset="0"/>
              </a:rPr>
              <a:t>e per le </a:t>
            </a:r>
            <a:r>
              <a:rPr lang="it-IT" altLang="it-IT" sz="1098" b="1" dirty="0">
                <a:solidFill>
                  <a:srgbClr val="005392"/>
                </a:solidFill>
                <a:latin typeface="Arial"/>
              </a:rPr>
              <a:t>imprese colpite dal conflitto nell’area del Golfo Persico </a:t>
            </a:r>
            <a:endParaRPr lang="it-IT" altLang="it-IT" sz="1098" b="1" dirty="0">
              <a:solidFill>
                <a:srgbClr val="005392"/>
              </a:solidFill>
              <a:latin typeface="Arial" panose="020B0604020202020204" pitchFamily="34" charset="0"/>
            </a:endParaRPr>
          </a:p>
        </p:txBody>
      </p:sp>
      <p:pic>
        <p:nvPicPr>
          <p:cNvPr id="72" name="Immagine 71">
            <a:extLst>
              <a:ext uri="{FF2B5EF4-FFF2-40B4-BE49-F238E27FC236}">
                <a16:creationId xmlns:a16="http://schemas.microsoft.com/office/drawing/2014/main" id="{40945679-40FF-AE97-84B9-D80CEEB99029}"/>
              </a:ext>
            </a:extLst>
          </p:cNvPr>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65875" y="4251667"/>
            <a:ext cx="521196" cy="521196"/>
          </a:xfrm>
          <a:prstGeom prst="rect">
            <a:avLst/>
          </a:prstGeom>
        </p:spPr>
      </p:pic>
      <p:pic>
        <p:nvPicPr>
          <p:cNvPr id="73" name="Immagine 72">
            <a:extLst>
              <a:ext uri="{FF2B5EF4-FFF2-40B4-BE49-F238E27FC236}">
                <a16:creationId xmlns:a16="http://schemas.microsoft.com/office/drawing/2014/main" id="{5E11A2E2-560C-FF87-6317-F5C948BE52AE}"/>
              </a:ext>
            </a:extLst>
          </p:cNvPr>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365875" y="5434109"/>
            <a:ext cx="521196" cy="521196"/>
          </a:xfrm>
          <a:prstGeom prst="rect">
            <a:avLst/>
          </a:prstGeom>
        </p:spPr>
      </p:pic>
      <p:cxnSp>
        <p:nvCxnSpPr>
          <p:cNvPr id="74" name="Connettore diritto 73">
            <a:extLst>
              <a:ext uri="{FF2B5EF4-FFF2-40B4-BE49-F238E27FC236}">
                <a16:creationId xmlns:a16="http://schemas.microsoft.com/office/drawing/2014/main" id="{AF9D9244-0FDB-AEB8-2B0D-2318676947F3}"/>
              </a:ext>
            </a:extLst>
          </p:cNvPr>
          <p:cNvCxnSpPr/>
          <p:nvPr/>
        </p:nvCxnSpPr>
        <p:spPr>
          <a:xfrm flipH="1">
            <a:off x="5950361" y="1858225"/>
            <a:ext cx="7180" cy="4412837"/>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75" name="Immagine 74">
            <a:extLst>
              <a:ext uri="{FF2B5EF4-FFF2-40B4-BE49-F238E27FC236}">
                <a16:creationId xmlns:a16="http://schemas.microsoft.com/office/drawing/2014/main" id="{87A382C6-CB0A-1983-B27C-7C16318A5250}"/>
              </a:ext>
            </a:extLst>
          </p:cNvPr>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32487" y="5434109"/>
            <a:ext cx="521196" cy="521196"/>
          </a:xfrm>
          <a:prstGeom prst="rect">
            <a:avLst/>
          </a:prstGeom>
        </p:spPr>
      </p:pic>
      <p:pic>
        <p:nvPicPr>
          <p:cNvPr id="76" name="Immagine 75">
            <a:extLst>
              <a:ext uri="{FF2B5EF4-FFF2-40B4-BE49-F238E27FC236}">
                <a16:creationId xmlns:a16="http://schemas.microsoft.com/office/drawing/2014/main" id="{2EF6FC73-C60F-80F4-6B26-1C7F810AE7E2}"/>
              </a:ext>
            </a:extLst>
          </p:cNvPr>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00100" y="1968318"/>
            <a:ext cx="458299" cy="458299"/>
          </a:xfrm>
          <a:prstGeom prst="rect">
            <a:avLst/>
          </a:prstGeom>
        </p:spPr>
      </p:pic>
      <p:pic>
        <p:nvPicPr>
          <p:cNvPr id="77" name="Immagine 76">
            <a:extLst>
              <a:ext uri="{FF2B5EF4-FFF2-40B4-BE49-F238E27FC236}">
                <a16:creationId xmlns:a16="http://schemas.microsoft.com/office/drawing/2014/main" id="{8212225F-C4E7-16BB-92A5-E0CA4246A64C}"/>
              </a:ext>
            </a:extLst>
          </p:cNvPr>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87384" y="1999770"/>
            <a:ext cx="395390" cy="395390"/>
          </a:xfrm>
          <a:prstGeom prst="rect">
            <a:avLst/>
          </a:prstGeom>
        </p:spPr>
      </p:pic>
      <p:sp>
        <p:nvSpPr>
          <p:cNvPr id="78" name="Rettangolo 77">
            <a:extLst>
              <a:ext uri="{FF2B5EF4-FFF2-40B4-BE49-F238E27FC236}">
                <a16:creationId xmlns:a16="http://schemas.microsoft.com/office/drawing/2014/main" id="{A41DFBE8-4444-D45F-DFE8-5BD3778894F7}"/>
              </a:ext>
            </a:extLst>
          </p:cNvPr>
          <p:cNvSpPr/>
          <p:nvPr/>
        </p:nvSpPr>
        <p:spPr>
          <a:xfrm>
            <a:off x="676682" y="6453357"/>
            <a:ext cx="5166741" cy="245901"/>
          </a:xfrm>
          <a:prstGeom prst="rect">
            <a:avLst/>
          </a:prstGeom>
        </p:spPr>
        <p:txBody>
          <a:bodyPr wrap="square">
            <a:spAutoFit/>
          </a:bodyPr>
          <a:lstStyle/>
          <a:p>
            <a:pPr defTabSz="913006">
              <a:defRPr/>
            </a:pPr>
            <a:r>
              <a:rPr lang="it-IT" sz="998" dirty="0">
                <a:solidFill>
                  <a:srgbClr val="797979"/>
                </a:solidFill>
                <a:latin typeface="Arial" panose="020B0604020202020204"/>
              </a:rPr>
              <a:t>* v. requisiti circolari</a:t>
            </a:r>
          </a:p>
        </p:txBody>
      </p:sp>
      <p:sp>
        <p:nvSpPr>
          <p:cNvPr id="79" name="Rettangolo 78">
            <a:extLst>
              <a:ext uri="{FF2B5EF4-FFF2-40B4-BE49-F238E27FC236}">
                <a16:creationId xmlns:a16="http://schemas.microsoft.com/office/drawing/2014/main" id="{8FB6CAE9-FD41-2699-BBE5-41A12A313F18}"/>
              </a:ext>
            </a:extLst>
          </p:cNvPr>
          <p:cNvSpPr>
            <a:spLocks noChangeArrowheads="1"/>
          </p:cNvSpPr>
          <p:nvPr/>
        </p:nvSpPr>
        <p:spPr bwMode="auto">
          <a:xfrm>
            <a:off x="6256869" y="3942380"/>
            <a:ext cx="5961830" cy="126873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299" tIns="45650" rIns="91299" bIns="4565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2938">
              <a:spcAft>
                <a:spcPts val="300"/>
              </a:spcAft>
              <a:defRPr/>
            </a:pPr>
            <a:r>
              <a:rPr lang="it-IT" altLang="it-IT" sz="1298" b="1" dirty="0">
                <a:solidFill>
                  <a:srgbClr val="005392"/>
                </a:solidFill>
                <a:latin typeface="Arial" panose="020B0604020202020204"/>
              </a:rPr>
              <a:t>INCENTIVI E PREMIALITÀ</a:t>
            </a:r>
          </a:p>
          <a:p>
            <a:pPr algn="ctr" defTabSz="809368">
              <a:spcBef>
                <a:spcPct val="20000"/>
              </a:spcBef>
              <a:defRPr/>
            </a:pPr>
            <a:r>
              <a:rPr lang="it-IT" altLang="it-IT" sz="1129" b="1" dirty="0">
                <a:solidFill>
                  <a:srgbClr val="797979"/>
                </a:solidFill>
                <a:latin typeface="Arial" panose="020B0604020202020204" pitchFamily="34" charset="0"/>
              </a:rPr>
              <a:t>Garanzie </a:t>
            </a:r>
            <a:r>
              <a:rPr lang="it-IT" altLang="it-IT" sz="1129" dirty="0">
                <a:solidFill>
                  <a:srgbClr val="797979"/>
                </a:solidFill>
                <a:latin typeface="Arial" panose="020B0604020202020204" pitchFamily="34" charset="0"/>
              </a:rPr>
              <a:t>in funzione del rating </a:t>
            </a:r>
          </a:p>
          <a:p>
            <a:pPr algn="ctr" defTabSz="809368">
              <a:spcBef>
                <a:spcPct val="20000"/>
              </a:spcBef>
              <a:defRPr/>
            </a:pPr>
            <a:r>
              <a:rPr lang="it-IT" altLang="it-IT" sz="1129" dirty="0">
                <a:solidFill>
                  <a:srgbClr val="797979"/>
                </a:solidFill>
                <a:latin typeface="Arial" panose="020B0604020202020204" pitchFamily="34" charset="0"/>
              </a:rPr>
              <a:t>Quota a</a:t>
            </a:r>
            <a:r>
              <a:rPr lang="it-IT" altLang="it-IT" sz="1129" b="1" dirty="0">
                <a:solidFill>
                  <a:srgbClr val="797979"/>
                </a:solidFill>
                <a:latin typeface="Arial" panose="020B0604020202020204" pitchFamily="34" charset="0"/>
              </a:rPr>
              <a:t> fondo perduto fino al 10% con max €100.000 </a:t>
            </a:r>
            <a:r>
              <a:rPr lang="it-IT" altLang="it-IT" sz="1129" dirty="0">
                <a:solidFill>
                  <a:srgbClr val="797979"/>
                </a:solidFill>
                <a:latin typeface="Arial" panose="020B0604020202020204" pitchFamily="34" charset="0"/>
              </a:rPr>
              <a:t>in funzione di specifici requisiti </a:t>
            </a:r>
            <a:r>
              <a:rPr lang="it-IT" altLang="it-IT" sz="1129" b="1" dirty="0">
                <a:solidFill>
                  <a:srgbClr val="415364"/>
                </a:solidFill>
                <a:latin typeface="Arial" panose="020B0604020202020204" pitchFamily="34" charset="0"/>
              </a:rPr>
              <a:t>(inclusi investimenti/spese al 100% in IA e Quantum) </a:t>
            </a:r>
            <a:r>
              <a:rPr lang="it-IT" altLang="it-IT" sz="1129" dirty="0">
                <a:solidFill>
                  <a:srgbClr val="797979"/>
                </a:solidFill>
                <a:latin typeface="Arial" panose="020B0604020202020204" pitchFamily="34" charset="0"/>
              </a:rPr>
              <a:t>o </a:t>
            </a:r>
            <a:r>
              <a:rPr lang="it-IT" altLang="it-IT" sz="1129" b="1" dirty="0">
                <a:solidFill>
                  <a:srgbClr val="005392"/>
                </a:solidFill>
                <a:latin typeface="Arial" panose="020B0604020202020204" pitchFamily="34" charset="0"/>
              </a:rPr>
              <a:t>fino al 20% per imprese colpite dal conflitto nell’area del Golfo Persico, elevabile al 30% per le PMI, e per imprese energivore </a:t>
            </a:r>
            <a:r>
              <a:rPr lang="it-IT" altLang="it-IT" sz="1129" dirty="0">
                <a:solidFill>
                  <a:srgbClr val="797979"/>
                </a:solidFill>
                <a:latin typeface="Arial" panose="020B0604020202020204" pitchFamily="34" charset="0"/>
              </a:rPr>
              <a:t>con max €200.000</a:t>
            </a:r>
          </a:p>
        </p:txBody>
      </p:sp>
      <p:pic>
        <p:nvPicPr>
          <p:cNvPr id="80" name="Immagine 79">
            <a:extLst>
              <a:ext uri="{FF2B5EF4-FFF2-40B4-BE49-F238E27FC236}">
                <a16:creationId xmlns:a16="http://schemas.microsoft.com/office/drawing/2014/main" id="{4C4807D0-1B7D-7680-37DF-E0A7D413E213}"/>
              </a:ext>
            </a:extLst>
          </p:cNvPr>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994470" y="3907731"/>
            <a:ext cx="522993" cy="522993"/>
          </a:xfrm>
          <a:prstGeom prst="rect">
            <a:avLst/>
          </a:prstGeom>
        </p:spPr>
      </p:pic>
      <p:sp>
        <p:nvSpPr>
          <p:cNvPr id="22" name="Rettangolo 21">
            <a:extLst>
              <a:ext uri="{FF2B5EF4-FFF2-40B4-BE49-F238E27FC236}">
                <a16:creationId xmlns:a16="http://schemas.microsoft.com/office/drawing/2014/main" id="{396D74E3-5506-99DB-B485-10F40846CAD9}"/>
              </a:ext>
            </a:extLst>
          </p:cNvPr>
          <p:cNvSpPr>
            <a:spLocks noChangeArrowheads="1"/>
          </p:cNvSpPr>
          <p:nvPr/>
        </p:nvSpPr>
        <p:spPr bwMode="auto">
          <a:xfrm>
            <a:off x="6488291" y="5155652"/>
            <a:ext cx="5498987" cy="1422043"/>
          </a:xfrm>
          <a:prstGeom prst="rect">
            <a:avLst/>
          </a:prstGeom>
          <a:solidFill>
            <a:schemeClr val="bg1"/>
          </a:solidFill>
          <a:ln>
            <a:noFill/>
          </a:ln>
        </p:spPr>
        <p:txBody>
          <a:bodyPr wrap="square" lIns="91299" tIns="45650" rIns="91299" bIns="4565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2938">
              <a:spcAft>
                <a:spcPts val="300"/>
              </a:spcAft>
              <a:defRPr/>
            </a:pPr>
            <a:r>
              <a:rPr lang="it-IT" altLang="it-IT" sz="1298" b="1" dirty="0">
                <a:solidFill>
                  <a:srgbClr val="005392"/>
                </a:solidFill>
                <a:latin typeface="Arial" panose="020B0604020202020204"/>
              </a:rPr>
              <a:t>EROGAZIONE </a:t>
            </a:r>
          </a:p>
          <a:p>
            <a:pPr algn="ctr" defTabSz="912938">
              <a:spcAft>
                <a:spcPts val="300"/>
              </a:spcAft>
              <a:defRPr/>
            </a:pPr>
            <a:r>
              <a:rPr lang="it-IT" altLang="it-IT" sz="1129" dirty="0">
                <a:solidFill>
                  <a:srgbClr val="797979"/>
                </a:solidFill>
                <a:latin typeface="Arial" panose="020B0604020202020204" pitchFamily="34" charset="0"/>
              </a:rPr>
              <a:t>Prima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pari al 25% a titolo di anticipo; seconda erogazione pari al 25% entro un anno dalla stipula a seguito di prima rendicontazione obbligatoria; terza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a saldo dell’importo rendicontato </a:t>
            </a:r>
          </a:p>
          <a:p>
            <a:pPr algn="ctr" defTabSz="912938">
              <a:spcAft>
                <a:spcPts val="300"/>
              </a:spcAft>
              <a:defRPr/>
            </a:pPr>
            <a:r>
              <a:rPr lang="it-IT" altLang="it-IT" sz="1129" dirty="0">
                <a:solidFill>
                  <a:srgbClr val="797979"/>
                </a:solidFill>
                <a:latin typeface="Arial" panose="020B0604020202020204" pitchFamily="34" charset="0"/>
              </a:rPr>
              <a:t>Prima </a:t>
            </a:r>
            <a:r>
              <a:rPr lang="it-IT" altLang="it-IT" sz="1129" i="1" dirty="0">
                <a:solidFill>
                  <a:srgbClr val="797979"/>
                </a:solidFill>
                <a:latin typeface="Arial" panose="020B0604020202020204" pitchFamily="34" charset="0"/>
              </a:rPr>
              <a:t>tranche</a:t>
            </a:r>
            <a:r>
              <a:rPr lang="it-IT" altLang="it-IT" sz="1129" dirty="0">
                <a:solidFill>
                  <a:srgbClr val="797979"/>
                </a:solidFill>
                <a:latin typeface="Arial" panose="020B0604020202020204" pitchFamily="34" charset="0"/>
              </a:rPr>
              <a:t> pari al 50% a titolo di anticipo per le imprese con </a:t>
            </a:r>
            <a:r>
              <a:rPr lang="it-IT" altLang="it-IT" sz="1098" b="1" dirty="0">
                <a:solidFill>
                  <a:srgbClr val="00B050"/>
                </a:solidFill>
                <a:latin typeface="Arial" panose="020B0604020202020204" pitchFamily="34" charset="0"/>
              </a:rPr>
              <a:t>interessi in USA</a:t>
            </a:r>
            <a:r>
              <a:rPr lang="it-IT" altLang="it-IT" sz="1198" b="1" dirty="0">
                <a:solidFill>
                  <a:srgbClr val="005392"/>
                </a:solidFill>
                <a:latin typeface="Arial" panose="020B0604020202020204"/>
              </a:rPr>
              <a:t>, </a:t>
            </a:r>
            <a:r>
              <a:rPr lang="it-IT" altLang="it-IT" sz="1129" dirty="0">
                <a:solidFill>
                  <a:srgbClr val="797979"/>
                </a:solidFill>
                <a:latin typeface="Arial" panose="020B0604020202020204" pitchFamily="34" charset="0"/>
              </a:rPr>
              <a:t> per le imprese colpite dal </a:t>
            </a:r>
            <a:r>
              <a:rPr lang="it-IT" altLang="it-IT" sz="1129" b="1" dirty="0">
                <a:solidFill>
                  <a:srgbClr val="005392"/>
                </a:solidFill>
                <a:latin typeface="Arial" panose="020B0604020202020204"/>
              </a:rPr>
              <a:t>conflitto nell’area del Golfo Persico e </a:t>
            </a:r>
            <a:r>
              <a:rPr lang="it-IT" altLang="it-IT" sz="1129" dirty="0">
                <a:solidFill>
                  <a:srgbClr val="797979"/>
                </a:solidFill>
                <a:latin typeface="Arial" panose="020B0604020202020204" pitchFamily="34" charset="0"/>
              </a:rPr>
              <a:t>per imprese con </a:t>
            </a:r>
            <a:r>
              <a:rPr lang="it-IT" altLang="it-IT" sz="1129" b="1" dirty="0">
                <a:solidFill>
                  <a:srgbClr val="005392"/>
                </a:solidFill>
                <a:latin typeface="Arial" panose="020B0604020202020204" pitchFamily="34" charset="0"/>
              </a:rPr>
              <a:t>investimenti/spese al 100% in </a:t>
            </a:r>
            <a:r>
              <a:rPr lang="it-IT" altLang="it-IT" sz="1129" b="1" dirty="0" err="1">
                <a:solidFill>
                  <a:srgbClr val="005392"/>
                </a:solidFill>
                <a:latin typeface="Arial" panose="020B0604020202020204" pitchFamily="34" charset="0"/>
              </a:rPr>
              <a:t>IA&amp;Quantum</a:t>
            </a:r>
            <a:endParaRPr lang="it-IT" altLang="it-IT" sz="1129" dirty="0">
              <a:solidFill>
                <a:srgbClr val="797979"/>
              </a:solidFill>
              <a:latin typeface="Arial" panose="020B0604020202020204" pitchFamily="34" charset="0"/>
            </a:endParaRPr>
          </a:p>
        </p:txBody>
      </p:sp>
      <p:sp>
        <p:nvSpPr>
          <p:cNvPr id="3" name="Segnaposto numero diapositiva 3">
            <a:extLst>
              <a:ext uri="{FF2B5EF4-FFF2-40B4-BE49-F238E27FC236}">
                <a16:creationId xmlns:a16="http://schemas.microsoft.com/office/drawing/2014/main" id="{74245A3C-EB27-F6A7-2FCE-367C22345522}"/>
              </a:ext>
            </a:extLst>
          </p:cNvPr>
          <p:cNvSpPr>
            <a:spLocks noGrp="1"/>
          </p:cNvSpPr>
          <p:nvPr>
            <p:ph type="sldNum" sz="quarter" idx="12"/>
          </p:nvPr>
        </p:nvSpPr>
        <p:spPr>
          <a:xfrm>
            <a:off x="343311" y="6457339"/>
            <a:ext cx="1342012" cy="244539"/>
          </a:xfrm>
        </p:spPr>
        <p:txBody>
          <a:bodyPr/>
          <a:lstStyle/>
          <a:p>
            <a:pPr defTabSz="913006">
              <a:defRPr/>
            </a:pPr>
            <a:fld id="{608DA0FE-9C19-F746-8419-6700E348BF78}" type="slidenum">
              <a:rPr lang="it-IT"/>
              <a:pPr defTabSz="913006">
                <a:defRPr/>
              </a:pPr>
              <a:t>16</a:t>
            </a:fld>
            <a:endParaRPr lang="it-IT" dirty="0"/>
          </a:p>
        </p:txBody>
      </p:sp>
      <p:sp>
        <p:nvSpPr>
          <p:cNvPr id="11" name="Rettangolo 10">
            <a:extLst>
              <a:ext uri="{FF2B5EF4-FFF2-40B4-BE49-F238E27FC236}">
                <a16:creationId xmlns:a16="http://schemas.microsoft.com/office/drawing/2014/main" id="{C935220C-9179-C795-583C-ED11530313AA}"/>
              </a:ext>
            </a:extLst>
          </p:cNvPr>
          <p:cNvSpPr/>
          <p:nvPr/>
        </p:nvSpPr>
        <p:spPr>
          <a:xfrm>
            <a:off x="676682" y="6631766"/>
            <a:ext cx="5166741" cy="245901"/>
          </a:xfrm>
          <a:prstGeom prst="rect">
            <a:avLst/>
          </a:prstGeom>
        </p:spPr>
        <p:txBody>
          <a:bodyPr wrap="square">
            <a:spAutoFit/>
          </a:bodyPr>
          <a:lstStyle/>
          <a:p>
            <a:pPr defTabSz="913006">
              <a:defRPr/>
            </a:pPr>
            <a:r>
              <a:rPr lang="it-IT" sz="998" dirty="0">
                <a:solidFill>
                  <a:srgbClr val="797979"/>
                </a:solidFill>
                <a:latin typeface="Arial" panose="020B0604020202020204"/>
              </a:rPr>
              <a:t>** entro la data di stipula del contratto di finanziamento </a:t>
            </a:r>
          </a:p>
        </p:txBody>
      </p:sp>
      <p:sp>
        <p:nvSpPr>
          <p:cNvPr id="15" name="Rettangolo 14">
            <a:extLst>
              <a:ext uri="{FF2B5EF4-FFF2-40B4-BE49-F238E27FC236}">
                <a16:creationId xmlns:a16="http://schemas.microsoft.com/office/drawing/2014/main" id="{DCD1B035-B5CA-507B-7C9C-3FF11DE6B1FF}"/>
              </a:ext>
            </a:extLst>
          </p:cNvPr>
          <p:cNvSpPr/>
          <p:nvPr/>
        </p:nvSpPr>
        <p:spPr>
          <a:xfrm>
            <a:off x="177470" y="5494015"/>
            <a:ext cx="5249736" cy="1039182"/>
          </a:xfrm>
          <a:prstGeom prst="rect">
            <a:avLst/>
          </a:prstGeom>
        </p:spPr>
        <p:txBody>
          <a:bodyPr wrap="square" lIns="91299" tIns="45650" rIns="91299" bIns="45650">
            <a:spAutoFit/>
          </a:bodyPr>
          <a:lstStyle/>
          <a:p>
            <a:pPr algn="ctr" defTabSz="912938">
              <a:spcAft>
                <a:spcPts val="225"/>
              </a:spcAft>
              <a:defRPr/>
            </a:pPr>
            <a:r>
              <a:rPr lang="it-IT" altLang="it-IT" sz="1298" b="1" dirty="0">
                <a:solidFill>
                  <a:srgbClr val="005392"/>
                </a:solidFill>
                <a:latin typeface="Arial" panose="020B0604020202020204"/>
              </a:rPr>
              <a:t>DURATA DEL FINANZIAMENTO</a:t>
            </a:r>
          </a:p>
          <a:p>
            <a:pPr algn="ctr" defTabSz="912938">
              <a:spcAft>
                <a:spcPts val="225"/>
              </a:spcAft>
              <a:defRPr/>
            </a:pPr>
            <a:r>
              <a:rPr lang="it-IT" altLang="it-IT" sz="1129" dirty="0">
                <a:solidFill>
                  <a:srgbClr val="797979"/>
                </a:solidFill>
                <a:latin typeface="Arial" panose="020B0604020202020204" pitchFamily="34" charset="0"/>
              </a:rPr>
              <a:t>6 anni, di cui 2 di preammortamento</a:t>
            </a:r>
          </a:p>
          <a:p>
            <a:pPr algn="ctr" defTabSz="912938">
              <a:spcAft>
                <a:spcPts val="225"/>
              </a:spcAft>
              <a:defRPr/>
            </a:pPr>
            <a:r>
              <a:rPr lang="it-IT" altLang="it-IT" sz="1129" dirty="0">
                <a:solidFill>
                  <a:srgbClr val="797979"/>
                </a:solidFill>
                <a:latin typeface="Arial" panose="020B0604020202020204" pitchFamily="34" charset="0"/>
              </a:rPr>
              <a:t>elevabile a 8 anni (con preammortamento invariato) per le imprese con interessi </a:t>
            </a:r>
            <a:r>
              <a:rPr lang="it-IT" altLang="it-IT" sz="1098" b="1" dirty="0">
                <a:solidFill>
                  <a:srgbClr val="00B050"/>
                </a:solidFill>
                <a:latin typeface="Arial" panose="020B0604020202020204" pitchFamily="34" charset="0"/>
              </a:rPr>
              <a:t>in USA, </a:t>
            </a:r>
            <a:r>
              <a:rPr lang="it-IT" altLang="it-IT" sz="1129" dirty="0">
                <a:solidFill>
                  <a:srgbClr val="797979"/>
                </a:solidFill>
                <a:latin typeface="Arial" panose="020B0604020202020204" pitchFamily="34" charset="0"/>
              </a:rPr>
              <a:t>per le imprese colpite dal </a:t>
            </a:r>
            <a:r>
              <a:rPr lang="it-IT" altLang="it-IT" sz="1132" b="1" dirty="0">
                <a:solidFill>
                  <a:srgbClr val="005392"/>
                </a:solidFill>
                <a:latin typeface="Arial"/>
              </a:rPr>
              <a:t>conflitto nell’area del Golfo Persico </a:t>
            </a:r>
            <a:r>
              <a:rPr lang="it-IT" altLang="it-IT" sz="1129" dirty="0">
                <a:solidFill>
                  <a:srgbClr val="797979"/>
                </a:solidFill>
                <a:latin typeface="Arial" panose="020B0604020202020204" pitchFamily="34" charset="0"/>
              </a:rPr>
              <a:t>e per imprese con </a:t>
            </a:r>
            <a:r>
              <a:rPr lang="it-IT" altLang="it-IT" sz="1129" b="1" dirty="0">
                <a:solidFill>
                  <a:srgbClr val="005392"/>
                </a:solidFill>
                <a:latin typeface="Arial" panose="020B0604020202020204" pitchFamily="34" charset="0"/>
              </a:rPr>
              <a:t>investimenti/spese al 100% in </a:t>
            </a:r>
            <a:r>
              <a:rPr lang="it-IT" altLang="it-IT" sz="1129" b="1" dirty="0" err="1">
                <a:solidFill>
                  <a:srgbClr val="005392"/>
                </a:solidFill>
                <a:latin typeface="Arial" panose="020B0604020202020204" pitchFamily="34" charset="0"/>
              </a:rPr>
              <a:t>IA&amp;Quantum</a:t>
            </a:r>
            <a:endParaRPr lang="it-IT" altLang="it-IT" sz="1129" b="1" dirty="0">
              <a:solidFill>
                <a:srgbClr val="005392"/>
              </a:solidFill>
              <a:latin typeface="Arial" panose="020B0604020202020204" pitchFamily="34" charset="0"/>
            </a:endParaRPr>
          </a:p>
        </p:txBody>
      </p:sp>
      <p:pic>
        <p:nvPicPr>
          <p:cNvPr id="20" name="Immagine 19" descr="Immagine che contiene nero, oscurità&#10;&#10;Descrizione generata automaticamente">
            <a:extLst>
              <a:ext uri="{FF2B5EF4-FFF2-40B4-BE49-F238E27FC236}">
                <a16:creationId xmlns:a16="http://schemas.microsoft.com/office/drawing/2014/main" id="{7001D704-642E-B6C0-B19F-4E411D303AA7}"/>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388793" y="6176787"/>
            <a:ext cx="254063" cy="254063"/>
          </a:xfrm>
          <a:prstGeom prst="rect">
            <a:avLst/>
          </a:prstGeom>
        </p:spPr>
      </p:pic>
      <p:pic>
        <p:nvPicPr>
          <p:cNvPr id="24" name="Immagine 23" descr="Immagine che contiene nero, oscurità&#10;&#10;Descrizione generata automaticamente">
            <a:extLst>
              <a:ext uri="{FF2B5EF4-FFF2-40B4-BE49-F238E27FC236}">
                <a16:creationId xmlns:a16="http://schemas.microsoft.com/office/drawing/2014/main" id="{E2953D2C-288D-7836-96B3-C6B4650598B7}"/>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308940" y="6221829"/>
            <a:ext cx="254063" cy="254063"/>
          </a:xfrm>
          <a:prstGeom prst="rect">
            <a:avLst/>
          </a:prstGeom>
        </p:spPr>
      </p:pic>
      <p:pic>
        <p:nvPicPr>
          <p:cNvPr id="25" name="Immagine 24" descr="Immagine che contiene nero, oscurità&#10;&#10;Descrizione generata automaticamente">
            <a:extLst>
              <a:ext uri="{FF2B5EF4-FFF2-40B4-BE49-F238E27FC236}">
                <a16:creationId xmlns:a16="http://schemas.microsoft.com/office/drawing/2014/main" id="{2C94D626-CD1D-EC6F-BEC4-7C3BD77DBB85}"/>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081214" y="4664255"/>
            <a:ext cx="254063" cy="254063"/>
          </a:xfrm>
          <a:prstGeom prst="rect">
            <a:avLst/>
          </a:prstGeom>
        </p:spPr>
      </p:pic>
    </p:spTree>
    <p:extLst>
      <p:ext uri="{BB962C8B-B14F-4D97-AF65-F5344CB8AC3E}">
        <p14:creationId xmlns:p14="http://schemas.microsoft.com/office/powerpoint/2010/main" val="757441052"/>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 name="CasellaDiTesto 7">
            <a:extLst>
              <a:ext uri="{FF2B5EF4-FFF2-40B4-BE49-F238E27FC236}">
                <a16:creationId xmlns:a16="http://schemas.microsoft.com/office/drawing/2014/main" id="{8799CD5E-89AF-0C0F-3C98-E5A9C633A923}"/>
              </a:ext>
            </a:extLst>
          </p:cNvPr>
          <p:cNvSpPr txBox="1"/>
          <p:nvPr/>
        </p:nvSpPr>
        <p:spPr>
          <a:xfrm>
            <a:off x="6274965" y="1753206"/>
            <a:ext cx="5645095" cy="2419893"/>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3006" rtl="0" eaLnBrk="1" fontAlgn="auto" latinLnBrk="0" hangingPunct="1">
              <a:lnSpc>
                <a:spcPct val="100000"/>
              </a:lnSpc>
              <a:spcBef>
                <a:spcPts val="0"/>
              </a:spcBef>
              <a:spcAft>
                <a:spcPts val="300"/>
              </a:spcAft>
              <a:buClrTx/>
              <a:buSzTx/>
              <a:buFontTx/>
              <a:buNone/>
              <a:tabLst/>
              <a:defRPr/>
            </a:pPr>
            <a:r>
              <a:rPr kumimoji="0" lang="it-IT" sz="1198" b="0" i="0" u="none" strike="noStrike" kern="1200" cap="none" spc="0" normalizeH="0" baseline="0" noProof="0" dirty="0">
                <a:ln>
                  <a:noFill/>
                </a:ln>
                <a:solidFill>
                  <a:srgbClr val="415364"/>
                </a:solidFill>
                <a:effectLst/>
                <a:uLnTx/>
                <a:uFillTx/>
                <a:latin typeface="Arial" panose="020B0604020202020204"/>
                <a:ea typeface="+mn-ea"/>
                <a:cs typeface="+mn-cs"/>
              </a:rPr>
              <a:t>Gli investimenti dovranno risultare:</a:t>
            </a:r>
          </a:p>
          <a:p>
            <a:pPr marL="171189" marR="0" lvl="0" indent="-171189" algn="just" defTabSz="913006" rtl="0" eaLnBrk="1" fontAlgn="auto" latinLnBrk="0" hangingPunct="1">
              <a:lnSpc>
                <a:spcPct val="100000"/>
              </a:lnSpc>
              <a:spcBef>
                <a:spcPts val="0"/>
              </a:spcBef>
              <a:spcAft>
                <a:spcPts val="300"/>
              </a:spcAft>
              <a:buClrTx/>
              <a:buSzTx/>
              <a:buFontTx/>
              <a:buChar char="-"/>
              <a:tabLst/>
              <a:defRPr/>
            </a:pPr>
            <a:r>
              <a:rPr kumimoji="0" lang="it-IT" sz="1198" b="0" i="0" u="none" strike="noStrike" kern="1200" cap="none" spc="0" normalizeH="0" baseline="0" noProof="0" dirty="0">
                <a:ln>
                  <a:noFill/>
                </a:ln>
                <a:solidFill>
                  <a:srgbClr val="415364"/>
                </a:solidFill>
                <a:effectLst/>
                <a:uLnTx/>
                <a:uFillTx/>
                <a:latin typeface="Arial" panose="020B0604020202020204"/>
                <a:ea typeface="+mn-ea"/>
                <a:cs typeface="+mn-cs"/>
              </a:rPr>
              <a:t>nell’attivo patrimoniale alle voci immobilizzazioni (i) materiali, (ii) immateriali (esclusa la voce “avviamento”) e (iii) finanziarie solo se destinate </a:t>
            </a:r>
            <a:r>
              <a:rPr kumimoji="0" lang="it-IT" sz="1198" b="1" i="0" u="none" strike="noStrike" kern="1200" cap="none" spc="0" normalizeH="0" baseline="0" noProof="0" dirty="0">
                <a:ln>
                  <a:noFill/>
                </a:ln>
                <a:solidFill>
                  <a:srgbClr val="415364"/>
                </a:solidFill>
                <a:effectLst/>
                <a:uLnTx/>
                <a:uFillTx/>
                <a:latin typeface="Arial" panose="020B0604020202020204"/>
                <a:ea typeface="+mn-ea"/>
                <a:cs typeface="+mn-cs"/>
              </a:rPr>
              <a:t>ad incrementi di capitale sociale delle società controllate e/o a finanziamento soci delle stesse controllate (per un importo fino a €600.000, elevato</a:t>
            </a:r>
            <a:r>
              <a:rPr kumimoji="0" lang="it-IT" sz="1198" b="1" i="0" u="none" strike="noStrike" kern="1200" cap="none" spc="0" normalizeH="0" baseline="0" noProof="0" dirty="0">
                <a:ln>
                  <a:noFill/>
                </a:ln>
                <a:solidFill>
                  <a:srgbClr val="005392"/>
                </a:solidFill>
                <a:effectLst/>
                <a:uLnTx/>
                <a:uFillTx/>
                <a:latin typeface="Arial" panose="020B0604020202020204"/>
                <a:ea typeface="+mn-ea"/>
                <a:cs typeface="+mn-cs"/>
              </a:rPr>
              <a:t> </a:t>
            </a:r>
            <a:r>
              <a:rPr kumimoji="0" lang="it-IT" sz="1198" b="1" i="0" u="none" strike="noStrike" kern="1200" cap="none" spc="0" normalizeH="0" baseline="0" noProof="0" dirty="0">
                <a:ln>
                  <a:noFill/>
                </a:ln>
                <a:solidFill>
                  <a:srgbClr val="415364"/>
                </a:solidFill>
                <a:effectLst/>
                <a:uLnTx/>
                <a:uFillTx/>
                <a:latin typeface="Arial" panose="020B0604020202020204"/>
                <a:ea typeface="+mn-ea"/>
                <a:cs typeface="+mn-cs"/>
              </a:rPr>
              <a:t>a €1mln per le </a:t>
            </a:r>
            <a:r>
              <a:rPr kumimoji="0" lang="it-IT" sz="1198" b="1" i="0" u="none" strike="noStrike" kern="1200" cap="none" spc="0" normalizeH="0" baseline="0" noProof="0" dirty="0">
                <a:ln>
                  <a:noFill/>
                </a:ln>
                <a:solidFill>
                  <a:srgbClr val="005392"/>
                </a:solidFill>
                <a:effectLst/>
                <a:uLnTx/>
                <a:uFillTx/>
                <a:latin typeface="Arial" panose="020B0604020202020204"/>
                <a:ea typeface="+mn-ea"/>
                <a:cs typeface="+mn-cs"/>
              </a:rPr>
              <a:t>imprese con </a:t>
            </a:r>
            <a:r>
              <a:rPr kumimoji="0" lang="it-IT" sz="1198" b="1" i="0" u="none" strike="noStrike" kern="1200" cap="none" spc="0" normalizeH="0" baseline="0" noProof="0" dirty="0">
                <a:ln>
                  <a:noFill/>
                </a:ln>
                <a:solidFill>
                  <a:srgbClr val="00B050"/>
                </a:solidFill>
                <a:effectLst/>
                <a:uLnTx/>
                <a:uFillTx/>
                <a:latin typeface="Arial" panose="020B0604020202020204"/>
                <a:ea typeface="+mn-ea"/>
                <a:cs typeface="+mn-cs"/>
              </a:rPr>
              <a:t>controllate in USA </a:t>
            </a:r>
            <a:r>
              <a:rPr kumimoji="0" lang="it-IT" sz="1198" b="1" i="0" u="none" strike="noStrike" kern="1200" cap="none" spc="0" normalizeH="0" baseline="0" noProof="0" dirty="0">
                <a:ln>
                  <a:noFill/>
                </a:ln>
                <a:solidFill>
                  <a:srgbClr val="415364"/>
                </a:solidFill>
                <a:effectLst/>
                <a:uLnTx/>
                <a:uFillTx/>
                <a:latin typeface="Arial" panose="020B0604020202020204"/>
                <a:ea typeface="+mn-ea"/>
                <a:cs typeface="+mn-cs"/>
              </a:rPr>
              <a:t>e a 1,5 €/mln per le </a:t>
            </a:r>
            <a:r>
              <a:rPr kumimoji="0" lang="it-IT" sz="1198" b="1" i="0" u="none" strike="noStrike" kern="1200" cap="none" spc="0" normalizeH="0" baseline="0" noProof="0" dirty="0">
                <a:ln>
                  <a:noFill/>
                </a:ln>
                <a:solidFill>
                  <a:srgbClr val="005392"/>
                </a:solidFill>
                <a:effectLst/>
                <a:uLnTx/>
                <a:uFillTx/>
                <a:latin typeface="Arial" panose="020B0604020202020204"/>
                <a:ea typeface="+mn-ea"/>
                <a:cs typeface="+mn-cs"/>
              </a:rPr>
              <a:t>imprese energivore e per le imprese colpite dal conflitto nell’area del Golfo Persico</a:t>
            </a:r>
            <a:r>
              <a:rPr kumimoji="0" lang="it-IT" sz="1198" b="1" i="0" u="none" strike="noStrike" kern="1200" cap="none" spc="0" normalizeH="0" baseline="0" noProof="0" dirty="0">
                <a:ln>
                  <a:noFill/>
                </a:ln>
                <a:solidFill>
                  <a:srgbClr val="415364"/>
                </a:solidFill>
                <a:effectLst/>
                <a:uLnTx/>
                <a:uFillTx/>
                <a:latin typeface="Arial" panose="020B0604020202020204"/>
                <a:ea typeface="+mn-ea"/>
                <a:cs typeface="+mn-cs"/>
              </a:rPr>
              <a:t>)</a:t>
            </a:r>
          </a:p>
          <a:p>
            <a:pPr marL="0" marR="0" lvl="0" indent="0" algn="just" defTabSz="913006" rtl="0" eaLnBrk="1" fontAlgn="auto" latinLnBrk="0" hangingPunct="1">
              <a:lnSpc>
                <a:spcPct val="100000"/>
              </a:lnSpc>
              <a:spcBef>
                <a:spcPts val="0"/>
              </a:spcBef>
              <a:spcAft>
                <a:spcPts val="300"/>
              </a:spcAft>
              <a:buClrTx/>
              <a:buSzTx/>
              <a:buFontTx/>
              <a:buNone/>
              <a:tabLst/>
              <a:defRPr/>
            </a:pPr>
            <a:endParaRPr kumimoji="0" lang="it-IT" sz="1198"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171189" marR="0" lvl="0" indent="-171189" algn="just" defTabSz="913006" rtl="0" eaLnBrk="1" fontAlgn="auto" latinLnBrk="0" hangingPunct="1">
              <a:lnSpc>
                <a:spcPct val="100000"/>
              </a:lnSpc>
              <a:spcBef>
                <a:spcPts val="0"/>
              </a:spcBef>
              <a:spcAft>
                <a:spcPts val="300"/>
              </a:spcAft>
              <a:buClrTx/>
              <a:buSzTx/>
              <a:buFontTx/>
              <a:buChar char="-"/>
              <a:tabLst/>
              <a:defRPr/>
            </a:pPr>
            <a:r>
              <a:rPr kumimoji="0" lang="it-IT" sz="1198" b="0" i="0" u="none" strike="noStrike" kern="1200" cap="none" spc="0" normalizeH="0" baseline="0" noProof="0" dirty="0">
                <a:ln>
                  <a:noFill/>
                </a:ln>
                <a:solidFill>
                  <a:srgbClr val="415364"/>
                </a:solidFill>
                <a:effectLst/>
                <a:uLnTx/>
                <a:uFillTx/>
                <a:latin typeface="Arial" panose="020B0604020202020204"/>
                <a:ea typeface="+mn-ea"/>
                <a:cs typeface="+mn-cs"/>
              </a:rPr>
              <a:t>e con separata evidenza in nota integrativa oppure asseverati da un soggetto indipendente iscritto al Registro dei Revisori Contabili tenuto dal MEF secondo il format predefinito. </a:t>
            </a:r>
          </a:p>
        </p:txBody>
      </p:sp>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Transizione digitale o ecologica</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pPr marL="0" marR="0" lvl="0" indent="0" algn="l" defTabSz="913006"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5" b="0" i="0" u="none" strike="noStrike" kern="1200" cap="none" spc="0" normalizeH="0" baseline="0" noProof="0">
                <a:ln>
                  <a:noFill/>
                </a:ln>
                <a:solidFill>
                  <a:srgbClr val="415064"/>
                </a:solidFill>
                <a:effectLst/>
                <a:uLnTx/>
                <a:uFillTx/>
                <a:latin typeface="Arial" panose="020B0604020202020204" pitchFamily="34" charset="0"/>
                <a:cs typeface="Arial" panose="020B0604020202020204" pitchFamily="34" charset="0"/>
              </a:rPr>
              <a:pPr marL="0" marR="0" lvl="0" indent="0" algn="l" defTabSz="913006" rtl="0" eaLnBrk="1" fontAlgn="auto" latinLnBrk="0" hangingPunct="1">
                <a:lnSpc>
                  <a:spcPct val="100000"/>
                </a:lnSpc>
                <a:spcBef>
                  <a:spcPts val="0"/>
                </a:spcBef>
                <a:spcAft>
                  <a:spcPts val="0"/>
                </a:spcAft>
                <a:buClrTx/>
                <a:buSzTx/>
                <a:buFontTx/>
                <a:buNone/>
                <a:tabLst/>
                <a:defRPr/>
              </a:pPr>
              <a:t>17</a:t>
            </a:fld>
            <a:endParaRPr kumimoji="0" lang="it-IT" sz="1065"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3" name="CasellaDiTesto 2">
            <a:extLst>
              <a:ext uri="{FF2B5EF4-FFF2-40B4-BE49-F238E27FC236}">
                <a16:creationId xmlns:a16="http://schemas.microsoft.com/office/drawing/2014/main" id="{81C68CE6-B2E4-6F18-EB67-3D3DFF9359E6}"/>
              </a:ext>
            </a:extLst>
          </p:cNvPr>
          <p:cNvSpPr txBox="1"/>
          <p:nvPr/>
        </p:nvSpPr>
        <p:spPr>
          <a:xfrm>
            <a:off x="91303" y="756877"/>
            <a:ext cx="4413484" cy="532658"/>
          </a:xfrm>
          <a:prstGeom prst="rect">
            <a:avLst/>
          </a:prstGeom>
          <a:noFill/>
        </p:spPr>
        <p:txBody>
          <a:bodyPr wrap="square" lIns="47926" tIns="47926" rIns="47926" bIns="47926" anchor="ctr" anchorCtr="0">
            <a:noAutofit/>
          </a:bodyPr>
          <a:lstStyle/>
          <a:p>
            <a:pPr marL="0" marR="0" lvl="0" indent="0" algn="ctr" defTabSz="913006" rtl="0" eaLnBrk="1" fontAlgn="auto" latinLnBrk="0" hangingPunct="1">
              <a:lnSpc>
                <a:spcPct val="100000"/>
              </a:lnSpc>
              <a:spcBef>
                <a:spcPts val="0"/>
              </a:spcBef>
              <a:spcAft>
                <a:spcPts val="0"/>
              </a:spcAft>
              <a:buClrTx/>
              <a:buSzTx/>
              <a:buFontTx/>
              <a:buNone/>
              <a:tabLst/>
              <a:defRPr/>
            </a:pPr>
            <a:r>
              <a:rPr kumimoji="0" lang="it-IT" altLang="it-IT" sz="1331"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1. Spese per Transizione Digitale, anche in Italia</a:t>
            </a:r>
            <a:endParaRPr kumimoji="0" lang="it-IT" sz="1331"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5" name="CasellaDiTesto 4">
            <a:extLst>
              <a:ext uri="{FF2B5EF4-FFF2-40B4-BE49-F238E27FC236}">
                <a16:creationId xmlns:a16="http://schemas.microsoft.com/office/drawing/2014/main" id="{785B1F7B-8B40-B5BB-8E8D-F284AD6DBD87}"/>
              </a:ext>
            </a:extLst>
          </p:cNvPr>
          <p:cNvSpPr txBox="1"/>
          <p:nvPr/>
        </p:nvSpPr>
        <p:spPr>
          <a:xfrm>
            <a:off x="294144" y="4870759"/>
            <a:ext cx="4315037" cy="532658"/>
          </a:xfrm>
          <a:prstGeom prst="rect">
            <a:avLst/>
          </a:prstGeom>
          <a:noFill/>
        </p:spPr>
        <p:txBody>
          <a:bodyPr wrap="square" lIns="47926" tIns="47926" rIns="47926" bIns="47926" anchor="ctr" anchorCtr="0">
            <a:noAutofit/>
          </a:bodyPr>
          <a:lstStyle/>
          <a:p>
            <a:pPr marL="0" marR="0" lvl="0" indent="0" algn="ctr" defTabSz="913006" rtl="0" eaLnBrk="1" fontAlgn="auto" latinLnBrk="0" hangingPunct="1">
              <a:lnSpc>
                <a:spcPct val="100000"/>
              </a:lnSpc>
              <a:spcBef>
                <a:spcPts val="0"/>
              </a:spcBef>
              <a:spcAft>
                <a:spcPts val="0"/>
              </a:spcAft>
              <a:buClrTx/>
              <a:buSzTx/>
              <a:buFontTx/>
              <a:buNone/>
              <a:tabLst/>
              <a:defRPr/>
            </a:pPr>
            <a:r>
              <a:rPr kumimoji="0" lang="it-IT" altLang="it-IT" sz="1331"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2. Spese per Transizione Ecologica, anche in Italia</a:t>
            </a:r>
            <a:endParaRPr kumimoji="0" lang="it-IT" sz="1331"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7" name="CasellaDiTesto 6">
            <a:extLst>
              <a:ext uri="{FF2B5EF4-FFF2-40B4-BE49-F238E27FC236}">
                <a16:creationId xmlns:a16="http://schemas.microsoft.com/office/drawing/2014/main" id="{2C8C5F73-0119-0C25-1F11-71E9201768F8}"/>
              </a:ext>
            </a:extLst>
          </p:cNvPr>
          <p:cNvSpPr txBox="1"/>
          <p:nvPr/>
        </p:nvSpPr>
        <p:spPr>
          <a:xfrm>
            <a:off x="176747" y="1117803"/>
            <a:ext cx="5949701" cy="3738780"/>
          </a:xfrm>
          <a:prstGeom prst="rect">
            <a:avLst/>
          </a:prstGeom>
          <a:noFill/>
        </p:spPr>
        <p:txBody>
          <a:bodyPr wrap="square">
            <a:spAutoFit/>
          </a:bodyPr>
          <a:lstStyle/>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integrazione e sviluppo digitale dei processi aziendali;</a:t>
            </a: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realizzazione/ammodernamento di modelli organizzativi e gestionali in ottica digitale;</a:t>
            </a: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investimenti in attrezzature tecnologiche, programmi informatici e contenuti digitali;</a:t>
            </a: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consulenze in ambito digitale (i.e. </a:t>
            </a:r>
            <a:r>
              <a:rPr kumimoji="0" lang="it-IT"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digital manager</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en-GB"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disaster recovery</a:t>
            </a:r>
            <a:r>
              <a:rPr kumimoji="0" lang="en-GB"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en-GB"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business continuity;</a:t>
            </a:r>
            <a:endPar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endParaRP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blockchain </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(esclusivamente per la </a:t>
            </a:r>
            <a:r>
              <a:rPr kumimoji="0" lang="it-IT" sz="1198" b="0" i="0"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notarizzazione</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dei processi produttivi e gestionali aziendali);</a:t>
            </a: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e formazione legate all’industria 4.0 (es. </a:t>
            </a:r>
            <a:r>
              <a:rPr kumimoji="0" lang="it-IT"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 security</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big data</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analisi dei dati, </a:t>
            </a:r>
            <a:r>
              <a:rPr kumimoji="0" lang="it-IT"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cloud</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e </a:t>
            </a:r>
            <a:r>
              <a:rPr kumimoji="0" lang="it-IT" sz="1198" b="0" i="1" u="none" strike="noStrike" kern="1200" cap="none" spc="0" normalizeH="0" baseline="0" noProof="0" dirty="0" err="1">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fog</a:t>
            </a:r>
            <a:r>
              <a:rPr kumimoji="0" lang="it-IT"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computing</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simulazione e sistemi </a:t>
            </a:r>
            <a:r>
              <a:rPr kumimoji="0" lang="it-IT" sz="1198" b="0" i="1"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cyber</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-fisici, sistemi di visualizzazione, realtà virtuale e realtà aumentata, robotica avanzata e collaborative, manifattura additiva, internet delle cose e delle macchine);</a:t>
            </a: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ottenimento delle certificazioni digitali e di innovazione digitale connesse agli investimenti;</a:t>
            </a:r>
          </a:p>
          <a:p>
            <a:pPr marL="355048" marR="0" lvl="1" indent="-253607" algn="just" defTabSz="913006" rtl="0" eaLnBrk="1" fontAlgn="auto" latinLnBrk="0" hangingPunct="1">
              <a:lnSpc>
                <a:spcPct val="107000"/>
              </a:lnSpc>
              <a:spcBef>
                <a:spcPts val="0"/>
              </a:spcBef>
              <a:spcAft>
                <a:spcPts val="300"/>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riconducibili all’ambito dell’Intelligenza Artificiale </a:t>
            </a:r>
          </a:p>
        </p:txBody>
      </p:sp>
      <p:sp>
        <p:nvSpPr>
          <p:cNvPr id="9" name="CasellaDiTesto 8">
            <a:extLst>
              <a:ext uri="{FF2B5EF4-FFF2-40B4-BE49-F238E27FC236}">
                <a16:creationId xmlns:a16="http://schemas.microsoft.com/office/drawing/2014/main" id="{8B693864-23A7-4449-17B3-69175CE50FAE}"/>
              </a:ext>
            </a:extLst>
          </p:cNvPr>
          <p:cNvSpPr txBox="1"/>
          <p:nvPr/>
        </p:nvSpPr>
        <p:spPr>
          <a:xfrm>
            <a:off x="176747" y="5345354"/>
            <a:ext cx="5645096" cy="1338380"/>
          </a:xfrm>
          <a:prstGeom prst="rect">
            <a:avLst/>
          </a:prstGeom>
          <a:noFill/>
        </p:spPr>
        <p:txBody>
          <a:bodyPr wrap="square">
            <a:spAutoFit/>
          </a:bodyPr>
          <a:lstStyle>
            <a:defPPr>
              <a:defRPr lang="it-IT"/>
            </a:defPPr>
            <a:lvl2pPr marL="266700" lvl="1" indent="-190500" algn="just">
              <a:lnSpc>
                <a:spcPct val="107000"/>
              </a:lnSpc>
              <a:spcAft>
                <a:spcPts val="600"/>
              </a:spcAft>
              <a:buFont typeface="+mj-lt"/>
              <a:buAutoNum type="alphaLcPeriod"/>
              <a:defRPr sz="900">
                <a:effectLst/>
                <a:latin typeface="Arial" panose="020B0604020202020204" pitchFamily="34" charset="0"/>
                <a:ea typeface="Calibri" panose="020F0502020204030204" pitchFamily="34" charset="0"/>
                <a:cs typeface="Times New Roman" panose="02020603050405020304" pitchFamily="18" charset="0"/>
              </a:defRPr>
            </a:lvl2pPr>
          </a:lstStyle>
          <a:p>
            <a:pPr marL="266293" marR="0" lvl="1" indent="-190209" algn="just" defTabSz="913006" rtl="0" eaLnBrk="1" fontAlgn="auto" latinLnBrk="0" hangingPunct="1">
              <a:lnSpc>
                <a:spcPct val="107000"/>
              </a:lnSpc>
              <a:spcBef>
                <a:spcPts val="0"/>
              </a:spcBef>
              <a:spcAft>
                <a:spcPts val="599"/>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investimenti per la sostenibilità ambientale e sociale, anche in Italia (es. efficientamento energetico, idrico, mitigazione impatti climatici, ecc.);</a:t>
            </a:r>
          </a:p>
          <a:p>
            <a:pPr marL="266293" marR="0" lvl="1" indent="-190209" algn="just" defTabSz="913006" rtl="0" eaLnBrk="1" fontAlgn="auto" latinLnBrk="0" hangingPunct="1">
              <a:lnSpc>
                <a:spcPct val="107000"/>
              </a:lnSpc>
              <a:spcBef>
                <a:spcPts val="0"/>
              </a:spcBef>
              <a:spcAft>
                <a:spcPts val="599"/>
              </a:spcAft>
              <a:buClrTx/>
              <a:buSzTx/>
              <a:buFont typeface="+mj-lt"/>
              <a:buAutoNum type="alphaLcPeriod"/>
              <a:tabLst/>
              <a:defRPr/>
            </a:pP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spese per ottenimento e mantenimento delle certificazioni ambientali connesse gli investimenti oggetto del finanziamento, </a:t>
            </a:r>
            <a:r>
              <a:rPr kumimoji="0" lang="it-IT" sz="1198"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incluse le spese per l’ottenimento di una diagnosi energetica</a:t>
            </a:r>
            <a:r>
              <a:rPr kumimoji="0" lang="it-IT" sz="1198"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p:txBody>
      </p:sp>
      <p:sp>
        <p:nvSpPr>
          <p:cNvPr id="11" name="CasellaDiTesto 10">
            <a:extLst>
              <a:ext uri="{FF2B5EF4-FFF2-40B4-BE49-F238E27FC236}">
                <a16:creationId xmlns:a16="http://schemas.microsoft.com/office/drawing/2014/main" id="{7F84429A-0541-0AA1-9779-0FD307E53D27}"/>
              </a:ext>
            </a:extLst>
          </p:cNvPr>
          <p:cNvSpPr txBox="1"/>
          <p:nvPr/>
        </p:nvSpPr>
        <p:spPr>
          <a:xfrm>
            <a:off x="6274965" y="636987"/>
            <a:ext cx="5369548" cy="1116220"/>
          </a:xfrm>
          <a:prstGeom prst="rect">
            <a:avLst/>
          </a:prstGeom>
          <a:noFill/>
        </p:spPr>
        <p:txBody>
          <a:bodyPr wrap="square" lIns="47926" tIns="47926" rIns="47926" bIns="47926" anchor="ctr" anchorCtr="0">
            <a:noAutofit/>
          </a:bodyPr>
          <a:lstStyle/>
          <a:p>
            <a:pPr marL="0" marR="0" lvl="0" indent="0" algn="just" defTabSz="913006" rtl="0" eaLnBrk="1" fontAlgn="auto" latinLnBrk="0" hangingPunct="1">
              <a:lnSpc>
                <a:spcPct val="100000"/>
              </a:lnSpc>
              <a:spcBef>
                <a:spcPts val="0"/>
              </a:spcBef>
              <a:spcAft>
                <a:spcPts val="0"/>
              </a:spcAft>
              <a:buClrTx/>
              <a:buSzTx/>
              <a:buFontTx/>
              <a:buNone/>
              <a:tabLst/>
              <a:defRPr/>
            </a:pPr>
            <a:r>
              <a:rPr kumimoji="0" lang="it-IT" altLang="it-IT" sz="1331"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3. Spese per investimenti volti a rafforzare la propria solidità patrimoniale, anche in Italia, ammissibili in base ai limiti previsti da Circolare</a:t>
            </a:r>
            <a:endParaRPr kumimoji="0" lang="it-IT" sz="1331"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3" name="CasellaDiTesto 12">
            <a:extLst>
              <a:ext uri="{FF2B5EF4-FFF2-40B4-BE49-F238E27FC236}">
                <a16:creationId xmlns:a16="http://schemas.microsoft.com/office/drawing/2014/main" id="{C6A2146F-3829-9484-D801-2C05F428F32B}"/>
              </a:ext>
            </a:extLst>
          </p:cNvPr>
          <p:cNvSpPr txBox="1"/>
          <p:nvPr/>
        </p:nvSpPr>
        <p:spPr>
          <a:xfrm>
            <a:off x="6370158" y="4295376"/>
            <a:ext cx="5274355" cy="532658"/>
          </a:xfrm>
          <a:prstGeom prst="rect">
            <a:avLst/>
          </a:prstGeom>
          <a:noFill/>
        </p:spPr>
        <p:txBody>
          <a:bodyPr wrap="square" lIns="47926" tIns="47926" rIns="47926" bIns="47926" anchor="ctr" anchorCtr="0">
            <a:noAutofit/>
          </a:bodyPr>
          <a:lstStyle/>
          <a:p>
            <a:pPr marL="0" marR="0" lvl="0" indent="0" algn="l" defTabSz="913006" rtl="0" eaLnBrk="1" fontAlgn="auto" latinLnBrk="0" hangingPunct="1">
              <a:lnSpc>
                <a:spcPct val="100000"/>
              </a:lnSpc>
              <a:spcBef>
                <a:spcPts val="0"/>
              </a:spcBef>
              <a:spcAft>
                <a:spcPts val="0"/>
              </a:spcAft>
              <a:buClrTx/>
              <a:buSzTx/>
              <a:buFontTx/>
              <a:buNone/>
              <a:tabLst/>
              <a:defRPr/>
            </a:pPr>
            <a:r>
              <a:rPr kumimoji="0" lang="it-IT" altLang="it-IT" sz="1331"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4. Spese consulenziali professionali  per le verifiche di conformità alla normativa ambientale nazionale/sull’Intelligenza Artificiale</a:t>
            </a:r>
            <a:endParaRPr kumimoji="0" lang="it-IT" sz="1331"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4" name="CasellaDiTesto 13">
            <a:extLst>
              <a:ext uri="{FF2B5EF4-FFF2-40B4-BE49-F238E27FC236}">
                <a16:creationId xmlns:a16="http://schemas.microsoft.com/office/drawing/2014/main" id="{0401023B-D551-7520-2012-A1694D03376F}"/>
              </a:ext>
            </a:extLst>
          </p:cNvPr>
          <p:cNvSpPr txBox="1"/>
          <p:nvPr/>
        </p:nvSpPr>
        <p:spPr>
          <a:xfrm>
            <a:off x="6370159" y="4911378"/>
            <a:ext cx="5274355" cy="911765"/>
          </a:xfrm>
          <a:prstGeom prst="rect">
            <a:avLst/>
          </a:prstGeom>
          <a:noFill/>
        </p:spPr>
        <p:txBody>
          <a:bodyPr wrap="square" lIns="47926" tIns="47926" rIns="47926" bIns="47926" anchor="ctr" anchorCtr="0">
            <a:noAutofit/>
          </a:bodyPr>
          <a:lstStyle/>
          <a:p>
            <a:pPr marL="0" marR="0" lvl="0" indent="0" algn="l" defTabSz="913006" rtl="0" eaLnBrk="1" fontAlgn="auto" latinLnBrk="0" hangingPunct="1">
              <a:lnSpc>
                <a:spcPct val="100000"/>
              </a:lnSpc>
              <a:spcBef>
                <a:spcPts val="0"/>
              </a:spcBef>
              <a:spcAft>
                <a:spcPts val="0"/>
              </a:spcAft>
              <a:buClrTx/>
              <a:buSzTx/>
              <a:buFontTx/>
              <a:buNone/>
              <a:tabLst/>
              <a:defRPr/>
            </a:pPr>
            <a:r>
              <a:rPr kumimoji="0" lang="it-IT" altLang="it-IT" sz="1331"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5. Spese per consulenze  finalizzate alla presentazione e gestione della richiesta di Intervento Agevolativo per un valore fino a un massimo del 5% dell’importo deliberato*</a:t>
            </a:r>
            <a:endParaRPr kumimoji="0" lang="it-IT" sz="1331"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12" name="CasellaDiTesto 11">
            <a:extLst>
              <a:ext uri="{FF2B5EF4-FFF2-40B4-BE49-F238E27FC236}">
                <a16:creationId xmlns:a16="http://schemas.microsoft.com/office/drawing/2014/main" id="{9559835F-E2CF-4837-A063-DBBF10CDF340}"/>
              </a:ext>
            </a:extLst>
          </p:cNvPr>
          <p:cNvSpPr txBox="1"/>
          <p:nvPr/>
        </p:nvSpPr>
        <p:spPr>
          <a:xfrm>
            <a:off x="8923736" y="6327366"/>
            <a:ext cx="9694924" cy="532658"/>
          </a:xfrm>
          <a:prstGeom prst="rect">
            <a:avLst/>
          </a:prstGeom>
          <a:noFill/>
        </p:spPr>
        <p:txBody>
          <a:bodyPr wrap="square" lIns="47926" tIns="47926" rIns="47926" bIns="47926" anchor="ctr" anchorCtr="0">
            <a:noAutofit/>
          </a:bodyPr>
          <a:lstStyle/>
          <a:p>
            <a:pPr marL="0" marR="0" lvl="0" indent="0" algn="l" defTabSz="913006" rtl="0" eaLnBrk="1" fontAlgn="auto" latinLnBrk="0" hangingPunct="1">
              <a:lnSpc>
                <a:spcPct val="100000"/>
              </a:lnSpc>
              <a:spcBef>
                <a:spcPts val="0"/>
              </a:spcBef>
              <a:spcAft>
                <a:spcPts val="0"/>
              </a:spcAft>
              <a:buClrTx/>
              <a:buSzTx/>
              <a:buFontTx/>
              <a:buNone/>
              <a:tabLst/>
              <a:defRPr/>
            </a:pPr>
            <a:r>
              <a:rPr kumimoji="0" lang="it-IT" sz="1065"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*v. condizioni in Circolare</a:t>
            </a:r>
            <a:endParaRPr kumimoji="0" lang="it-IT" sz="1065"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15" name="Immagine 14" descr="Immagine che contiene nero, oscurità&#10;&#10;Descrizione generata automaticamente">
            <a:extLst>
              <a:ext uri="{FF2B5EF4-FFF2-40B4-BE49-F238E27FC236}">
                <a16:creationId xmlns:a16="http://schemas.microsoft.com/office/drawing/2014/main" id="{EA122645-A458-5C43-DDCA-3396D8A561E3}"/>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1793026" y="4521065"/>
            <a:ext cx="254063" cy="254063"/>
          </a:xfrm>
          <a:prstGeom prst="rect">
            <a:avLst/>
          </a:prstGeom>
        </p:spPr>
      </p:pic>
      <p:pic>
        <p:nvPicPr>
          <p:cNvPr id="17" name="Immagine 16" descr="Immagine che contiene nero, oscurità&#10;&#10;Descrizione generata automaticamente">
            <a:extLst>
              <a:ext uri="{FF2B5EF4-FFF2-40B4-BE49-F238E27FC236}">
                <a16:creationId xmlns:a16="http://schemas.microsoft.com/office/drawing/2014/main" id="{619784A3-F589-BC4E-70D2-BEDF17D66E12}"/>
              </a:ext>
            </a:extLst>
          </p:cNvPr>
          <p:cNvPicPr>
            <a:picLocks noChangeAspect="1"/>
          </p:cNvPicPr>
          <p:nvPr/>
        </p:nvPicPr>
        <p:blipFill>
          <a:blip r:embed="rId2"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5957830" y="4320389"/>
            <a:ext cx="254063" cy="254063"/>
          </a:xfrm>
          <a:prstGeom prst="rect">
            <a:avLst/>
          </a:prstGeom>
        </p:spPr>
      </p:pic>
    </p:spTree>
    <p:extLst>
      <p:ext uri="{BB962C8B-B14F-4D97-AF65-F5344CB8AC3E}">
        <p14:creationId xmlns:p14="http://schemas.microsoft.com/office/powerpoint/2010/main" val="3738447549"/>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 name="Rettangolo 21"/>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5" name="Segnaposto testo 1"/>
          <p:cNvSpPr>
            <a:spLocks noGrp="1"/>
          </p:cNvSpPr>
          <p:nvPr>
            <p:ph type="body" idx="13"/>
          </p:nvPr>
        </p:nvSpPr>
        <p:spPr>
          <a:xfrm>
            <a:off x="379692" y="320748"/>
            <a:ext cx="9471428" cy="383116"/>
          </a:xfrm>
        </p:spPr>
        <p:txBody>
          <a:bodyPr/>
          <a:lstStyle/>
          <a:p>
            <a:r>
              <a:rPr lang="it-IT" dirty="0"/>
              <a:t>Certificazioni e Consulenze per l’internazionalizzazione delle imprese italiane («</a:t>
            </a:r>
            <a:r>
              <a:rPr lang="it-IT" dirty="0">
                <a:solidFill>
                  <a:schemeClr val="accent2"/>
                </a:solidFill>
              </a:rPr>
              <a:t>Certificazioni e Consulenze</a:t>
            </a:r>
            <a:r>
              <a:rPr lang="it-IT" dirty="0"/>
              <a:t>»)</a:t>
            </a:r>
          </a:p>
        </p:txBody>
      </p:sp>
      <p:pic>
        <p:nvPicPr>
          <p:cNvPr id="29" name="Immagine 2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28701" y="1364644"/>
            <a:ext cx="597824" cy="597824"/>
          </a:xfrm>
          <a:prstGeom prst="rect">
            <a:avLst/>
          </a:prstGeom>
        </p:spPr>
      </p:pic>
      <p:sp>
        <p:nvSpPr>
          <p:cNvPr id="30" name="Rettangolo 29">
            <a:extLst>
              <a:ext uri="{FF2B5EF4-FFF2-40B4-BE49-F238E27FC236}">
                <a16:creationId xmlns:a16="http://schemas.microsoft.com/office/drawing/2014/main" id="{CB8AE001-6839-4DC6-827E-F42764EFF6F0}"/>
              </a:ext>
            </a:extLst>
          </p:cNvPr>
          <p:cNvSpPr>
            <a:spLocks noChangeArrowheads="1"/>
          </p:cNvSpPr>
          <p:nvPr/>
        </p:nvSpPr>
        <p:spPr bwMode="auto">
          <a:xfrm>
            <a:off x="6714151" y="5047979"/>
            <a:ext cx="5167826" cy="127727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3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589130" y="2273138"/>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32" name="Rettangolo 31">
            <a:extLst>
              <a:ext uri="{FF2B5EF4-FFF2-40B4-BE49-F238E27FC236}">
                <a16:creationId xmlns:a16="http://schemas.microsoft.com/office/drawing/2014/main" id="{C4DC1474-D9A6-4443-B30F-FDC0AB40DE10}"/>
              </a:ext>
            </a:extLst>
          </p:cNvPr>
          <p:cNvSpPr>
            <a:spLocks noChangeArrowheads="1"/>
          </p:cNvSpPr>
          <p:nvPr/>
        </p:nvSpPr>
        <p:spPr bwMode="auto">
          <a:xfrm>
            <a:off x="585629" y="3285487"/>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massimo: </a:t>
            </a:r>
            <a:r>
              <a:rPr lang="it-IT" sz="1130" dirty="0">
                <a:solidFill>
                  <a:srgbClr val="005392"/>
                </a:solidFill>
                <a:latin typeface="Arial"/>
              </a:rPr>
              <a:t>euro 500.000</a:t>
            </a:r>
          </a:p>
        </p:txBody>
      </p:sp>
      <p:sp>
        <p:nvSpPr>
          <p:cNvPr id="33" name="Rettangolo 32">
            <a:extLst>
              <a:ext uri="{FF2B5EF4-FFF2-40B4-BE49-F238E27FC236}">
                <a16:creationId xmlns:a16="http://schemas.microsoft.com/office/drawing/2014/main" id="{DEC0FADB-17C8-423C-A4CF-8F31DAAD1FE1}"/>
              </a:ext>
            </a:extLst>
          </p:cNvPr>
          <p:cNvSpPr/>
          <p:nvPr/>
        </p:nvSpPr>
        <p:spPr>
          <a:xfrm>
            <a:off x="7018359" y="2220147"/>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a:rPr>
              <a:t>4 anni, di cui 2 di preammortamento</a:t>
            </a:r>
          </a:p>
        </p:txBody>
      </p:sp>
      <p:sp>
        <p:nvSpPr>
          <p:cNvPr id="34"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769280" y="2973911"/>
            <a:ext cx="5140199" cy="225241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177800" indent="-1778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consulenze per l’internazionalizzazione finalizzate all’individuazione dei mercati internazionali di interesse e alla </a:t>
            </a:r>
            <a:r>
              <a:rPr lang="it-IT" altLang="it-IT" sz="1130" dirty="0">
                <a:solidFill>
                  <a:schemeClr val="accent5">
                    <a:lumMod val="75000"/>
                  </a:schemeClr>
                </a:solidFill>
                <a:latin typeface="Arial" panose="020B0604020202020204" pitchFamily="34" charset="0"/>
              </a:rPr>
              <a:t>promozione e massimizzazione </a:t>
            </a:r>
            <a:r>
              <a:rPr lang="it-IT" altLang="it-IT" sz="1200" dirty="0">
                <a:solidFill>
                  <a:schemeClr val="accent5">
                    <a:lumMod val="75000"/>
                  </a:schemeClr>
                </a:solidFill>
                <a:latin typeface="Arial" panose="020B0604020202020204" pitchFamily="34" charset="0"/>
              </a:rPr>
              <a:t>della </a:t>
            </a:r>
            <a:r>
              <a:rPr lang="it-IT" altLang="it-IT" sz="1130" dirty="0">
                <a:solidFill>
                  <a:srgbClr val="797979"/>
                </a:solidFill>
                <a:latin typeface="Arial" panose="020B0604020202020204" pitchFamily="34" charset="0"/>
              </a:rPr>
              <a:t>visibilità del marchio italiano </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certificazioni ambientali e di prodotto/registrazione marchi; </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formazione tecnica, commerciale e linguistica, spese per consulenze di innovazione tecnologica e di prodotto, di sostenibilità</a:t>
            </a:r>
          </a:p>
          <a:p>
            <a:pPr marL="176400" indent="-176400" algn="just" defTabSz="914354">
              <a:buClr>
                <a:schemeClr val="accent6">
                  <a:lumMod val="75000"/>
                </a:schemeClr>
              </a:buClr>
              <a:buFont typeface="Arial" panose="020B0604020202020204" pitchFamily="34" charset="0"/>
              <a:buChar char="•"/>
              <a:defRPr/>
            </a:pPr>
            <a:r>
              <a:rPr lang="it-IT" altLang="it-IT" sz="1130" dirty="0">
                <a:solidFill>
                  <a:schemeClr val="accent2"/>
                </a:solidFill>
                <a:latin typeface="Arial" panose="020B0604020202020204" pitchFamily="34" charset="0"/>
              </a:rPr>
              <a:t>Spese per la formazione di personale italiano o estero e </a:t>
            </a:r>
            <a:r>
              <a:rPr lang="it-IT" altLang="it-IT" sz="1130" b="1" dirty="0">
                <a:solidFill>
                  <a:srgbClr val="00B050"/>
                </a:solidFill>
                <a:latin typeface="Arial" panose="020B0604020202020204" pitchFamily="34" charset="0"/>
              </a:rPr>
              <a:t>Africa o America Latina o India </a:t>
            </a:r>
            <a:r>
              <a:rPr lang="it-IT" altLang="it-IT" sz="1130" dirty="0">
                <a:solidFill>
                  <a:schemeClr val="accent2"/>
                </a:solidFill>
                <a:latin typeface="Arial" panose="020B0604020202020204" pitchFamily="34" charset="0"/>
              </a:rPr>
              <a:t>spese accessorie alla formazione</a:t>
            </a:r>
          </a:p>
          <a:p>
            <a:pPr marL="176400" indent="-176400"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Max 20% per le spese di supporto al progetto</a:t>
            </a:r>
          </a:p>
          <a:p>
            <a:pPr algn="just" defTabSz="914354">
              <a:buFont typeface="Arial" panose="020B0604020202020204" pitchFamily="34" charset="0"/>
              <a:buChar char="•"/>
              <a:defRPr/>
            </a:pPr>
            <a:endParaRPr lang="it-IT" altLang="it-IT" sz="1130" b="1" dirty="0">
              <a:solidFill>
                <a:schemeClr val="accent2"/>
              </a:solidFill>
              <a:latin typeface="Arial" panose="020B0604020202020204" pitchFamily="34" charset="0"/>
            </a:endParaRPr>
          </a:p>
          <a:p>
            <a:pPr algn="just" defTabSz="914354">
              <a:buFont typeface="Arial" panose="020B0604020202020204" pitchFamily="34" charset="0"/>
              <a:buChar char="•"/>
              <a:defRPr/>
            </a:pPr>
            <a:endParaRPr lang="it-IT" altLang="it-IT" sz="1200" dirty="0">
              <a:solidFill>
                <a:srgbClr val="797979"/>
              </a:solidFill>
              <a:latin typeface="Arial" panose="020B0604020202020204" pitchFamily="34" charset="0"/>
            </a:endParaRPr>
          </a:p>
        </p:txBody>
      </p:sp>
      <p:pic>
        <p:nvPicPr>
          <p:cNvPr id="35" name="Immagine 34"/>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42631" y="3246419"/>
            <a:ext cx="522000" cy="522000"/>
          </a:xfrm>
          <a:prstGeom prst="rect">
            <a:avLst/>
          </a:prstGeom>
        </p:spPr>
      </p:pic>
      <p:pic>
        <p:nvPicPr>
          <p:cNvPr id="36" name="Immagine 35"/>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70049" y="2224747"/>
            <a:ext cx="522000" cy="522000"/>
          </a:xfrm>
          <a:prstGeom prst="rect">
            <a:avLst/>
          </a:prstGeom>
        </p:spPr>
      </p:pic>
      <p:cxnSp>
        <p:nvCxnSpPr>
          <p:cNvPr id="37" name="Connettore diritto 36"/>
          <p:cNvCxnSpPr/>
          <p:nvPr/>
        </p:nvCxnSpPr>
        <p:spPr>
          <a:xfrm>
            <a:off x="6046151" y="1985647"/>
            <a:ext cx="0" cy="3765664"/>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38" name="Immagine 37"/>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85491" y="5243347"/>
            <a:ext cx="522000" cy="522000"/>
          </a:xfrm>
          <a:prstGeom prst="rect">
            <a:avLst/>
          </a:prstGeom>
        </p:spPr>
      </p:pic>
      <p:pic>
        <p:nvPicPr>
          <p:cNvPr id="39" name="Immagine 38"/>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46130" y="2231375"/>
            <a:ext cx="459007" cy="459007"/>
          </a:xfrm>
          <a:prstGeom prst="rect">
            <a:avLst/>
          </a:prstGeom>
        </p:spPr>
      </p:pic>
      <p:pic>
        <p:nvPicPr>
          <p:cNvPr id="40" name="Immagine 39"/>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09716" y="3403287"/>
            <a:ext cx="396000" cy="396000"/>
          </a:xfrm>
          <a:prstGeom prst="rect">
            <a:avLst/>
          </a:prstGeom>
        </p:spPr>
      </p:pic>
      <p:pic>
        <p:nvPicPr>
          <p:cNvPr id="42" name="Immagine 41"/>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11983" y="4674281"/>
            <a:ext cx="523800" cy="523800"/>
          </a:xfrm>
          <a:prstGeom prst="rect">
            <a:avLst/>
          </a:prstGeom>
        </p:spPr>
      </p:pic>
      <p:sp>
        <p:nvSpPr>
          <p:cNvPr id="43" name="Segnaposto testo 25">
            <a:extLst>
              <a:ext uri="{FF2B5EF4-FFF2-40B4-BE49-F238E27FC236}">
                <a16:creationId xmlns:a16="http://schemas.microsoft.com/office/drawing/2014/main" id="{6B995381-B17B-4631-89F9-93B28697404F}"/>
              </a:ext>
            </a:extLst>
          </p:cNvPr>
          <p:cNvSpPr txBox="1">
            <a:spLocks/>
          </p:cNvSpPr>
          <p:nvPr/>
        </p:nvSpPr>
        <p:spPr bwMode="auto">
          <a:xfrm>
            <a:off x="379692" y="6254746"/>
            <a:ext cx="11432615" cy="400110"/>
          </a:xfrm>
          <a:prstGeom prst="rect">
            <a:avLst/>
          </a:prstGeom>
        </p:spPr>
        <p:txBody>
          <a:bodyPr wrap="square">
            <a:spAutoFit/>
          </a:bodyPr>
          <a:lstStyle>
            <a:defPPr>
              <a:defRPr lang="it-IT"/>
            </a:defPPr>
            <a:lvl1pPr>
              <a:defRPr sz="1000">
                <a:solidFill>
                  <a:schemeClr val="accent6"/>
                </a:solidFill>
              </a:defRPr>
            </a:lvl1pPr>
          </a:lstStyle>
          <a:p>
            <a:pPr>
              <a:defRPr/>
            </a:pPr>
            <a:r>
              <a:rPr lang="it-IT" altLang="it-IT" dirty="0">
                <a:solidFill>
                  <a:srgbClr val="797979"/>
                </a:solidFill>
                <a:latin typeface="Arial" panose="020B0604020202020204"/>
              </a:rPr>
              <a:t>*Il servizio è regolato da un apposito contratto di prestazioni </a:t>
            </a:r>
            <a:r>
              <a:rPr lang="it-IT" altLang="it-IT" dirty="0" err="1">
                <a:solidFill>
                  <a:srgbClr val="797979"/>
                </a:solidFill>
                <a:latin typeface="Arial" panose="020B0604020202020204"/>
              </a:rPr>
              <a:t>consulenziali</a:t>
            </a:r>
            <a:r>
              <a:rPr lang="it-IT" altLang="it-IT" dirty="0">
                <a:solidFill>
                  <a:srgbClr val="797979"/>
                </a:solidFill>
                <a:latin typeface="Arial" panose="020B0604020202020204"/>
              </a:rPr>
              <a:t> erogate esclusivamente da Società di Servizi (società di capitali anche di diritto straniero). La società che eroga il servizio dovrà rispettare requisiti predeterminati tra cui quelli di professionalità e indipendenza</a:t>
            </a:r>
          </a:p>
        </p:txBody>
      </p:sp>
      <p:sp>
        <p:nvSpPr>
          <p:cNvPr id="3" name="Segnaposto numero diapositiva 3">
            <a:extLst>
              <a:ext uri="{FF2B5EF4-FFF2-40B4-BE49-F238E27FC236}">
                <a16:creationId xmlns:a16="http://schemas.microsoft.com/office/drawing/2014/main" id="{B646F0AE-981B-FCA8-0D78-99847698976F}"/>
              </a:ext>
            </a:extLst>
          </p:cNvPr>
          <p:cNvSpPr>
            <a:spLocks noGrp="1"/>
          </p:cNvSpPr>
          <p:nvPr>
            <p:ph type="sldNum" sz="quarter" idx="12"/>
          </p:nvPr>
        </p:nvSpPr>
        <p:spPr>
          <a:xfrm>
            <a:off x="254483" y="6425374"/>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18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4" name="Rettangolo 3">
            <a:extLst>
              <a:ext uri="{FF2B5EF4-FFF2-40B4-BE49-F238E27FC236}">
                <a16:creationId xmlns:a16="http://schemas.microsoft.com/office/drawing/2014/main" id="{3D95F049-ECC5-A1A1-671B-87E0D8E70332}"/>
              </a:ext>
            </a:extLst>
          </p:cNvPr>
          <p:cNvSpPr>
            <a:spLocks noChangeArrowheads="1"/>
          </p:cNvSpPr>
          <p:nvPr/>
        </p:nvSpPr>
        <p:spPr bwMode="auto">
          <a:xfrm>
            <a:off x="282514" y="4502076"/>
            <a:ext cx="5129469" cy="168712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Italia,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p:txBody>
      </p:sp>
      <p:pic>
        <p:nvPicPr>
          <p:cNvPr id="2" name="Immagine 1" descr="Immagine che contiene nero, oscurità&#10;&#10;Descrizione generata automaticamente">
            <a:extLst>
              <a:ext uri="{FF2B5EF4-FFF2-40B4-BE49-F238E27FC236}">
                <a16:creationId xmlns:a16="http://schemas.microsoft.com/office/drawing/2014/main" id="{2DFEA737-C1FF-4A98-F410-FCA069B4172B}"/>
              </a:ext>
            </a:extLst>
          </p:cNvPr>
          <p:cNvPicPr>
            <a:picLocks noChangeAspect="1"/>
          </p:cNvPicPr>
          <p:nvPr/>
        </p:nvPicPr>
        <p:blipFill>
          <a:blip r:embed="rId10" cstate="screen">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6437595" y="4394090"/>
            <a:ext cx="254454" cy="254454"/>
          </a:xfrm>
          <a:prstGeom prst="rect">
            <a:avLst/>
          </a:prstGeom>
        </p:spPr>
      </p:pic>
      <p:sp>
        <p:nvSpPr>
          <p:cNvPr id="6" name="Segnaposto testo 25">
            <a:extLst>
              <a:ext uri="{FF2B5EF4-FFF2-40B4-BE49-F238E27FC236}">
                <a16:creationId xmlns:a16="http://schemas.microsoft.com/office/drawing/2014/main" id="{771E4916-FDC1-7130-760D-2BD9B9AB0822}"/>
              </a:ext>
            </a:extLst>
          </p:cNvPr>
          <p:cNvSpPr txBox="1">
            <a:spLocks/>
          </p:cNvSpPr>
          <p:nvPr/>
        </p:nvSpPr>
        <p:spPr bwMode="auto">
          <a:xfrm>
            <a:off x="848114" y="1076069"/>
            <a:ext cx="11112546"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300" dirty="0">
                <a:solidFill>
                  <a:srgbClr val="415364"/>
                </a:solidFill>
                <a:latin typeface="Arial" panose="020B0604020202020204" pitchFamily="34" charset="0"/>
              </a:rPr>
              <a:t>Finanziamento agevolato in regime “de </a:t>
            </a:r>
            <a:r>
              <a:rPr lang="it-IT" altLang="it-IT" sz="1300" dirty="0" err="1">
                <a:solidFill>
                  <a:srgbClr val="415364"/>
                </a:solidFill>
                <a:latin typeface="Arial" panose="020B0604020202020204" pitchFamily="34" charset="0"/>
              </a:rPr>
              <a:t>minimis</a:t>
            </a:r>
            <a:r>
              <a:rPr lang="it-IT" altLang="it-IT" sz="1300" dirty="0">
                <a:solidFill>
                  <a:srgbClr val="415364"/>
                </a:solidFill>
                <a:latin typeface="Arial" panose="020B0604020202020204" pitchFamily="34" charset="0"/>
              </a:rPr>
              <a:t>" a sostegno di</a:t>
            </a:r>
            <a:r>
              <a:rPr lang="it-IT" altLang="it-IT" sz="1300" b="1" dirty="0">
                <a:solidFill>
                  <a:srgbClr val="415364"/>
                </a:solidFill>
                <a:latin typeface="Arial" panose="020B0604020202020204" pitchFamily="34" charset="0"/>
              </a:rPr>
              <a:t> (i) spese per certificazioni </a:t>
            </a:r>
            <a:r>
              <a:rPr lang="it-IT" altLang="it-IT" sz="1300" dirty="0">
                <a:solidFill>
                  <a:srgbClr val="415364"/>
                </a:solidFill>
                <a:latin typeface="Arial" panose="020B0604020202020204" pitchFamily="34" charset="0"/>
              </a:rPr>
              <a:t>di prodotto e di sostenibilità e </a:t>
            </a:r>
            <a:r>
              <a:rPr lang="it-IT" altLang="it-IT" sz="1300" b="1" dirty="0">
                <a:solidFill>
                  <a:srgbClr val="415364"/>
                </a:solidFill>
                <a:latin typeface="Arial" panose="020B0604020202020204" pitchFamily="34" charset="0"/>
              </a:rPr>
              <a:t>(ii) spese per consulenze </a:t>
            </a:r>
            <a:r>
              <a:rPr lang="it-IT" altLang="it-IT" sz="1300" dirty="0">
                <a:solidFill>
                  <a:srgbClr val="415364"/>
                </a:solidFill>
                <a:latin typeface="Arial" panose="020B0604020202020204" pitchFamily="34" charset="0"/>
              </a:rPr>
              <a:t>e studi di fattibilità per la realizzazione di progetti di internazionalizzazione, di innovazione tecnologica e di prodotto, dei propri processi produttivi e della propria sostenibilità*, nonché per la promozione internazionale </a:t>
            </a:r>
            <a:r>
              <a:rPr lang="it-IT" altLang="it-IT" sz="1300" dirty="0">
                <a:latin typeface="Arial" panose="020B0604020202020204" pitchFamily="34" charset="0"/>
              </a:rPr>
              <a:t>e massimizzazione della visibilità del marchio italiano </a:t>
            </a:r>
          </a:p>
        </p:txBody>
      </p:sp>
      <p:pic>
        <p:nvPicPr>
          <p:cNvPr id="5" name="Immagine 4">
            <a:extLst>
              <a:ext uri="{FF2B5EF4-FFF2-40B4-BE49-F238E27FC236}">
                <a16:creationId xmlns:a16="http://schemas.microsoft.com/office/drawing/2014/main" id="{F331CD52-F43D-801D-A2CD-1DFAEF7AE441}"/>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4834566" y="5940868"/>
            <a:ext cx="256054" cy="256054"/>
          </a:xfrm>
          <a:prstGeom prst="rect">
            <a:avLst/>
          </a:prstGeom>
        </p:spPr>
      </p:pic>
      <p:pic>
        <p:nvPicPr>
          <p:cNvPr id="7" name="Immagine 6">
            <a:extLst>
              <a:ext uri="{FF2B5EF4-FFF2-40B4-BE49-F238E27FC236}">
                <a16:creationId xmlns:a16="http://schemas.microsoft.com/office/drawing/2014/main" id="{B85354DE-AC89-7EBD-0EFC-12CA1D5F9BC7}"/>
              </a:ext>
            </a:extLst>
          </p:cNvPr>
          <p:cNvPicPr>
            <a:picLocks noChangeAspect="1"/>
          </p:cNvPicPr>
          <p:nvPr/>
        </p:nvPicPr>
        <p:blipFill>
          <a:blip r:embed="rId11">
            <a:extLst>
              <a:ext uri="{28A0092B-C50C-407E-A947-70E740481C1C}">
                <a14:useLocalDpi xmlns:a14="http://schemas.microsoft.com/office/drawing/2010/main" val="0"/>
              </a:ext>
            </a:extLst>
          </a:blip>
          <a:stretch>
            <a:fillRect/>
          </a:stretch>
        </p:blipFill>
        <p:spPr>
          <a:xfrm>
            <a:off x="11805808" y="5893443"/>
            <a:ext cx="256054" cy="256054"/>
          </a:xfrm>
          <a:prstGeom prst="rect">
            <a:avLst/>
          </a:prstGeom>
        </p:spPr>
      </p:pic>
    </p:spTree>
    <p:extLst>
      <p:ext uri="{BB962C8B-B14F-4D97-AF65-F5344CB8AC3E}">
        <p14:creationId xmlns:p14="http://schemas.microsoft.com/office/powerpoint/2010/main" val="238729142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Certificazioni e consulenze</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19</a:t>
            </a:fld>
            <a:endParaRPr lang="it-IT" dirty="0"/>
          </a:p>
        </p:txBody>
      </p:sp>
      <p:sp>
        <p:nvSpPr>
          <p:cNvPr id="3" name="CasellaDiTesto 2">
            <a:extLst>
              <a:ext uri="{FF2B5EF4-FFF2-40B4-BE49-F238E27FC236}">
                <a16:creationId xmlns:a16="http://schemas.microsoft.com/office/drawing/2014/main" id="{413369EA-4E46-F9DA-587F-14AC1B93CC07}"/>
              </a:ext>
            </a:extLst>
          </p:cNvPr>
          <p:cNvSpPr txBox="1"/>
          <p:nvPr/>
        </p:nvSpPr>
        <p:spPr>
          <a:xfrm>
            <a:off x="334433" y="740834"/>
            <a:ext cx="5192936" cy="1035621"/>
          </a:xfrm>
          <a:prstGeom prst="rect">
            <a:avLst/>
          </a:prstGeom>
          <a:noFill/>
        </p:spPr>
        <p:txBody>
          <a:bodyPr wrap="square" lIns="48000" tIns="48000" rIns="48000" bIns="48000" anchor="ctr" anchorCtr="0">
            <a:noAutofit/>
          </a:bodyPr>
          <a:lstStyle/>
          <a:p>
            <a:pPr algn="just"/>
            <a:r>
              <a:rPr lang="it-IT" altLang="it-IT" sz="1200" b="1" dirty="0">
                <a:solidFill>
                  <a:srgbClr val="415364"/>
                </a:solidFill>
                <a:latin typeface="Arial" panose="020B0604020202020204" pitchFamily="34" charset="0"/>
              </a:rPr>
              <a:t>1. </a:t>
            </a:r>
            <a:r>
              <a:rPr lang="it-IT" sz="1200" b="1" dirty="0"/>
              <a:t>Consulenze per l’internazionalizzazione, tra cui consulenze per valutazioni e studi di fattibilità</a:t>
            </a:r>
            <a:r>
              <a:rPr lang="it-IT" sz="1200" dirty="0"/>
              <a:t> finalizzate all’individuazione, allo sviluppo e al rafforzamento della presenza sui mercati esteri di interesse nonché </a:t>
            </a:r>
            <a:r>
              <a:rPr lang="it-IT" sz="1200" b="1" dirty="0"/>
              <a:t>consulenze specialistiche finalizzate alla promozione internazionale e massimizzazione della visibilità del marchio italiano</a:t>
            </a:r>
            <a:endParaRPr lang="it-IT" sz="1200" dirty="0"/>
          </a:p>
        </p:txBody>
      </p:sp>
      <p:sp>
        <p:nvSpPr>
          <p:cNvPr id="5" name="CasellaDiTesto 4">
            <a:extLst>
              <a:ext uri="{FF2B5EF4-FFF2-40B4-BE49-F238E27FC236}">
                <a16:creationId xmlns:a16="http://schemas.microsoft.com/office/drawing/2014/main" id="{648DCA9A-6012-9070-60C7-2E818EFE127F}"/>
              </a:ext>
            </a:extLst>
          </p:cNvPr>
          <p:cNvSpPr txBox="1"/>
          <p:nvPr/>
        </p:nvSpPr>
        <p:spPr>
          <a:xfrm>
            <a:off x="5862593" y="2606129"/>
            <a:ext cx="5898681"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6. Spese consulenziali per la conformità alla normativa ambientale nazionale</a:t>
            </a:r>
            <a:endParaRPr lang="it-IT" sz="1200" b="1" dirty="0"/>
          </a:p>
        </p:txBody>
      </p:sp>
      <p:sp>
        <p:nvSpPr>
          <p:cNvPr id="6" name="CasellaDiTesto 5">
            <a:extLst>
              <a:ext uri="{FF2B5EF4-FFF2-40B4-BE49-F238E27FC236}">
                <a16:creationId xmlns:a16="http://schemas.microsoft.com/office/drawing/2014/main" id="{26A61391-03C3-E06E-3B5D-AD149CC958B9}"/>
              </a:ext>
            </a:extLst>
          </p:cNvPr>
          <p:cNvSpPr txBox="1"/>
          <p:nvPr/>
        </p:nvSpPr>
        <p:spPr>
          <a:xfrm>
            <a:off x="5887955" y="2960427"/>
            <a:ext cx="5898681" cy="913172"/>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7. Spese per consulenze per la presentazione e gestione della richiesta di Intervento Agevolativo per un valore fino a un massimo del 5% dell’importo deliberato*</a:t>
            </a:r>
            <a:endParaRPr lang="it-IT" sz="1200" b="1" dirty="0"/>
          </a:p>
        </p:txBody>
      </p:sp>
      <p:sp>
        <p:nvSpPr>
          <p:cNvPr id="9" name="CasellaDiTesto 8">
            <a:extLst>
              <a:ext uri="{FF2B5EF4-FFF2-40B4-BE49-F238E27FC236}">
                <a16:creationId xmlns:a16="http://schemas.microsoft.com/office/drawing/2014/main" id="{FE09DC64-8530-6CA0-A20D-A3A0F49DA2EF}"/>
              </a:ext>
            </a:extLst>
          </p:cNvPr>
          <p:cNvSpPr txBox="1"/>
          <p:nvPr/>
        </p:nvSpPr>
        <p:spPr>
          <a:xfrm>
            <a:off x="268992" y="4925744"/>
            <a:ext cx="5258376" cy="533480"/>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r>
              <a:rPr lang="it-IT" sz="1200" dirty="0"/>
              <a:t>3. Consulenze per innovazione tecnologica e di prodotto relative ai processi produttivi e alla sostenibilità ambientale.</a:t>
            </a:r>
          </a:p>
        </p:txBody>
      </p:sp>
      <p:sp>
        <p:nvSpPr>
          <p:cNvPr id="11" name="CasellaDiTesto 10">
            <a:extLst>
              <a:ext uri="{FF2B5EF4-FFF2-40B4-BE49-F238E27FC236}">
                <a16:creationId xmlns:a16="http://schemas.microsoft.com/office/drawing/2014/main" id="{BDD719D3-2A8E-AB57-9EB2-D820BC822A65}"/>
              </a:ext>
            </a:extLst>
          </p:cNvPr>
          <p:cNvSpPr txBox="1"/>
          <p:nvPr/>
        </p:nvSpPr>
        <p:spPr>
          <a:xfrm>
            <a:off x="5870958" y="1272316"/>
            <a:ext cx="6044823" cy="341496"/>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pPr marL="0" lvl="1" algn="just">
              <a:lnSpc>
                <a:spcPct val="107000"/>
              </a:lnSpc>
              <a:spcAft>
                <a:spcPts val="800"/>
              </a:spcAft>
            </a:pPr>
            <a:r>
              <a:rPr lang="it-IT" sz="1200" b="1" dirty="0"/>
              <a:t>4. Certificazioni di prodotto e di sostenibilità ambientale: </a:t>
            </a:r>
            <a:r>
              <a:rPr lang="it-IT" sz="1200" dirty="0"/>
              <a:t>s</a:t>
            </a:r>
            <a:r>
              <a:rPr lang="it-IT" sz="1200" dirty="0">
                <a:latin typeface="Arial" panose="020B0604020202020204" pitchFamily="34" charset="0"/>
                <a:ea typeface="Calibri" panose="020F0502020204030204" pitchFamily="34" charset="0"/>
                <a:cs typeface="Times New Roman" panose="02020603050405020304" pitchFamily="18" charset="0"/>
              </a:rPr>
              <a:t>pese per l’innovazione/adeguamento di prodotto e/o servizio o altre spese finalizzate all’ottenimento di certificazioni internazionali; spese per ottenimento delle licenze di prodotti e/o servizi, registrazione di marchi o altre forme di tutela del made in Italy; spese per consulenze propedeutiche all’ottenimento delle certificazioni.</a:t>
            </a:r>
          </a:p>
          <a:p>
            <a:r>
              <a:rPr lang="it-IT" sz="1200" dirty="0"/>
              <a:t> </a:t>
            </a:r>
          </a:p>
        </p:txBody>
      </p:sp>
      <p:sp>
        <p:nvSpPr>
          <p:cNvPr id="13" name="CasellaDiTesto 12">
            <a:extLst>
              <a:ext uri="{FF2B5EF4-FFF2-40B4-BE49-F238E27FC236}">
                <a16:creationId xmlns:a16="http://schemas.microsoft.com/office/drawing/2014/main" id="{E7F0B1D3-C97D-F0EA-9CD3-7099D1E57CE0}"/>
              </a:ext>
            </a:extLst>
          </p:cNvPr>
          <p:cNvSpPr txBox="1"/>
          <p:nvPr/>
        </p:nvSpPr>
        <p:spPr>
          <a:xfrm>
            <a:off x="5870959" y="2074648"/>
            <a:ext cx="5898681" cy="533480"/>
          </a:xfrm>
          <a:prstGeom prst="rect">
            <a:avLst/>
          </a:prstGeom>
          <a:noFill/>
        </p:spPr>
        <p:txBody>
          <a:bodyPr wrap="square" lIns="48000" tIns="48000" rIns="48000" bIns="48000" anchor="ctr" anchorCtr="0">
            <a:noAutofit/>
          </a:bodyPr>
          <a:lstStyle>
            <a:defPPr>
              <a:defRPr lang="it-IT"/>
            </a:defPPr>
            <a:lvl1pPr algn="just">
              <a:defRPr sz="1000" b="1">
                <a:solidFill>
                  <a:srgbClr val="415364"/>
                </a:solidFill>
                <a:latin typeface="Arial" panose="020B0604020202020204" pitchFamily="34" charset="0"/>
              </a:defRPr>
            </a:lvl1pPr>
          </a:lstStyle>
          <a:p>
            <a:r>
              <a:rPr lang="it-IT" sz="1200" dirty="0"/>
              <a:t>5. Spese di supporto al progetto (max 20%): </a:t>
            </a:r>
            <a:r>
              <a:rPr lang="it-IT" sz="1200" b="0" dirty="0">
                <a:latin typeface="Arial" panose="020B0604020202020204" pitchFamily="34" charset="0"/>
                <a:ea typeface="Calibri" panose="020F0502020204030204" pitchFamily="34" charset="0"/>
                <a:cs typeface="Times New Roman" panose="02020603050405020304" pitchFamily="18" charset="0"/>
              </a:rPr>
              <a:t>spese di viaggio e soggiorno da parte degli amministratori dell’impresa richiedente e di incoming di potenziali partner locali (esclusa la clientela)</a:t>
            </a:r>
          </a:p>
          <a:p>
            <a:endParaRPr lang="it-IT" sz="1200" dirty="0"/>
          </a:p>
        </p:txBody>
      </p:sp>
      <p:sp>
        <p:nvSpPr>
          <p:cNvPr id="14" name="CasellaDiTesto 13">
            <a:extLst>
              <a:ext uri="{FF2B5EF4-FFF2-40B4-BE49-F238E27FC236}">
                <a16:creationId xmlns:a16="http://schemas.microsoft.com/office/drawing/2014/main" id="{E096CE00-9A2E-47EE-9787-85748B443F55}"/>
              </a:ext>
            </a:extLst>
          </p:cNvPr>
          <p:cNvSpPr txBox="1"/>
          <p:nvPr/>
        </p:nvSpPr>
        <p:spPr>
          <a:xfrm>
            <a:off x="268992" y="5415597"/>
            <a:ext cx="5033160" cy="215444"/>
          </a:xfrm>
          <a:prstGeom prst="rect">
            <a:avLst/>
          </a:prstGeom>
          <a:noFill/>
        </p:spPr>
        <p:txBody>
          <a:bodyPr wrap="square">
            <a:spAutoFit/>
          </a:bodyPr>
          <a:lstStyle>
            <a:defPPr>
              <a:defRPr lang="it-IT"/>
            </a:defPPr>
            <a:lvl1pPr marR="0" lvl="0" indent="0" algn="just" fontAlgn="auto">
              <a:lnSpc>
                <a:spcPct val="100000"/>
              </a:lnSpc>
              <a:spcBef>
                <a:spcPts val="0"/>
              </a:spcBef>
              <a:spcAft>
                <a:spcPts val="0"/>
              </a:spcAft>
              <a:buClrTx/>
              <a:buSzTx/>
              <a:buFontTx/>
              <a:buNone/>
              <a:tabLst/>
              <a:defRPr kumimoji="0" sz="800" b="0" i="1" u="none" strike="noStrike" cap="none" spc="0" normalizeH="0" baseline="0">
                <a:ln>
                  <a:noFill/>
                </a:ln>
                <a:solidFill>
                  <a:srgbClr val="415364"/>
                </a:solidFill>
                <a:effectLst/>
                <a:uLnTx/>
                <a:uFillTx/>
                <a:latin typeface="Arial" panose="020B0604020202020204"/>
              </a:defRPr>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r>
              <a:rPr lang="it-IT" dirty="0"/>
              <a:t>*v. condizioni in Circolare</a:t>
            </a:r>
          </a:p>
        </p:txBody>
      </p:sp>
      <p:sp>
        <p:nvSpPr>
          <p:cNvPr id="8" name="CasellaDiTesto 7">
            <a:extLst>
              <a:ext uri="{FF2B5EF4-FFF2-40B4-BE49-F238E27FC236}">
                <a16:creationId xmlns:a16="http://schemas.microsoft.com/office/drawing/2014/main" id="{5AA0C842-D52A-2E83-30C5-FADDE74451F7}"/>
              </a:ext>
            </a:extLst>
          </p:cNvPr>
          <p:cNvSpPr txBox="1"/>
          <p:nvPr/>
        </p:nvSpPr>
        <p:spPr>
          <a:xfrm>
            <a:off x="5902074" y="3801703"/>
            <a:ext cx="5975365" cy="1685974"/>
          </a:xfrm>
          <a:prstGeom prst="rect">
            <a:avLst/>
          </a:prstGeom>
          <a:noFill/>
          <a:ln w="9525">
            <a:solidFill>
              <a:schemeClr val="accent2"/>
            </a:solidFill>
            <a:prstDash val="dash"/>
          </a:ln>
        </p:spPr>
        <p:txBody>
          <a:bodyPr wrap="square" lIns="96000" tIns="48000" rIns="96000" bIns="48000" anchor="ctr">
            <a:noAutofit/>
          </a:bodyPr>
          <a:lstStyle/>
          <a:p>
            <a:pPr algn="just" defTabSz="810584">
              <a:lnSpc>
                <a:spcPct val="114000"/>
              </a:lnSpc>
              <a:defRPr/>
            </a:pPr>
            <a:r>
              <a:rPr lang="it-IT" altLang="it-IT" sz="1333" b="1" dirty="0">
                <a:solidFill>
                  <a:schemeClr val="accent2"/>
                </a:solidFill>
                <a:latin typeface="Arial" panose="020B0604020202020204" pitchFamily="34" charset="0"/>
              </a:rPr>
              <a:t>Per le imprese con interessi </a:t>
            </a:r>
            <a:r>
              <a:rPr lang="it-IT" altLang="it-IT" sz="1333" b="1" dirty="0">
                <a:solidFill>
                  <a:srgbClr val="00B050"/>
                </a:solidFill>
                <a:latin typeface="Arial" panose="020B0604020202020204" pitchFamily="34" charset="0"/>
              </a:rPr>
              <a:t>in Africa o in America Latina o in India</a:t>
            </a:r>
            <a:r>
              <a:rPr lang="it-IT" altLang="it-IT" sz="1333" b="1" dirty="0">
                <a:solidFill>
                  <a:schemeClr val="accent2"/>
                </a:solidFill>
                <a:latin typeface="Arial" panose="020B0604020202020204" pitchFamily="34" charset="0"/>
              </a:rPr>
              <a:t>:</a:t>
            </a:r>
            <a:endParaRPr lang="it-IT" sz="1200" dirty="0">
              <a:effectLst/>
              <a:latin typeface="Arial" panose="020B0604020202020204" pitchFamily="34" charset="0"/>
              <a:ea typeface="Arial" panose="020B0604020202020204" pitchFamily="34" charset="0"/>
              <a:cs typeface="Times New Roman" panose="02020603050405020304" pitchFamily="18" charset="0"/>
            </a:endParaRPr>
          </a:p>
          <a:p>
            <a:pPr marL="266700" lvl="1" indent="-266700" algn="just">
              <a:lnSpc>
                <a:spcPct val="107000"/>
              </a:lnSpc>
              <a:spcAft>
                <a:spcPts val="600"/>
              </a:spcAft>
              <a:buSzPct val="100000"/>
              <a:buFont typeface="Wingdings" panose="05000000000000000000" pitchFamily="2" charset="2"/>
              <a:buChar char="§"/>
            </a:pPr>
            <a:r>
              <a:rPr lang="it-IT" sz="1200" dirty="0">
                <a:effectLst/>
                <a:latin typeface="Arial" panose="020B0604020202020204" pitchFamily="34" charset="0"/>
                <a:ea typeface="Arial" panose="020B0604020202020204" pitchFamily="34" charset="0"/>
                <a:cs typeface="Times New Roman" panose="02020603050405020304" pitchFamily="18" charset="0"/>
              </a:rPr>
              <a:t>spese per l’affitto e per l’allestimento della eventuale struttura destinata alla formazione del personale;</a:t>
            </a:r>
          </a:p>
          <a:p>
            <a:pPr marL="266700" lvl="1" indent="-266700" algn="just">
              <a:lnSpc>
                <a:spcPct val="107000"/>
              </a:lnSpc>
              <a:spcAft>
                <a:spcPts val="600"/>
              </a:spcAft>
              <a:buSzPct val="100000"/>
              <a:buFont typeface="Wingdings" panose="05000000000000000000" pitchFamily="2" charset="2"/>
              <a:buChar char="§"/>
            </a:pPr>
            <a:r>
              <a:rPr lang="it-IT" sz="1200" dirty="0">
                <a:effectLst/>
                <a:latin typeface="Arial" panose="020B0604020202020204" pitchFamily="34" charset="0"/>
                <a:ea typeface="Arial" panose="020B0604020202020204" pitchFamily="34" charset="0"/>
                <a:cs typeface="Times New Roman" panose="02020603050405020304" pitchFamily="18" charset="0"/>
              </a:rPr>
              <a:t>spese di viaggio, ingresso (incluse eventuali spese per le pratiche di regolarizzazione in Italia) e soggiorno in Italia del personale per assunzione a seguito di formazione, nonché tutti gli altri costi connessi e/o strumentali all’assunzione (visite mediche, divise etc.)</a:t>
            </a:r>
          </a:p>
        </p:txBody>
      </p:sp>
      <p:sp>
        <p:nvSpPr>
          <p:cNvPr id="12" name="CasellaDiTesto 11">
            <a:extLst>
              <a:ext uri="{FF2B5EF4-FFF2-40B4-BE49-F238E27FC236}">
                <a16:creationId xmlns:a16="http://schemas.microsoft.com/office/drawing/2014/main" id="{DC57DD7F-A0AF-5805-4C66-C01267FDE924}"/>
              </a:ext>
            </a:extLst>
          </p:cNvPr>
          <p:cNvSpPr txBox="1"/>
          <p:nvPr/>
        </p:nvSpPr>
        <p:spPr>
          <a:xfrm>
            <a:off x="5965779" y="5563450"/>
            <a:ext cx="5975365" cy="984885"/>
          </a:xfrm>
          <a:prstGeom prst="rect">
            <a:avLst/>
          </a:prstGeom>
          <a:noFill/>
        </p:spPr>
        <p:txBody>
          <a:bodyPr wrap="square">
            <a:spAutoFit/>
          </a:bodyPr>
          <a:lstStyle/>
          <a:p>
            <a:pPr marL="0" lvl="1" algn="just">
              <a:lnSpc>
                <a:spcPct val="107000"/>
              </a:lnSpc>
              <a:spcAft>
                <a:spcPts val="600"/>
              </a:spcAft>
              <a:buSzPct val="100000"/>
            </a:pPr>
            <a:r>
              <a:rPr lang="it-IT" sz="1100" b="1" i="1" dirty="0">
                <a:solidFill>
                  <a:schemeClr val="accent3"/>
                </a:solidFill>
                <a:latin typeface="Arial" panose="020B0604020202020204" pitchFamily="34" charset="0"/>
                <a:cs typeface="Times New Roman" panose="02020603050405020304" pitchFamily="18" charset="0"/>
              </a:rPr>
              <a:t>N.B. con riferimento alle spese per la formazione professionale di personale e alle spese connesse di viaggio, ingresso (regolarizzazione in Italia) e soggiorno in Italia del personale, l’Impresa Richiedente dovrà fornire evidenza documentale che attesti l’assunzione, anche per il tramite di proprie controllate, anche estere, di almeno il 30% del personale formato per la durata di almeno un anno nel Periodo di Realizzazione</a:t>
            </a:r>
          </a:p>
        </p:txBody>
      </p:sp>
      <p:sp>
        <p:nvSpPr>
          <p:cNvPr id="19" name="CasellaDiTesto 18">
            <a:extLst>
              <a:ext uri="{FF2B5EF4-FFF2-40B4-BE49-F238E27FC236}">
                <a16:creationId xmlns:a16="http://schemas.microsoft.com/office/drawing/2014/main" id="{F8C7DA59-ADA1-41D7-C267-ABFACF8EC5A8}"/>
              </a:ext>
            </a:extLst>
          </p:cNvPr>
          <p:cNvSpPr txBox="1"/>
          <p:nvPr/>
        </p:nvSpPr>
        <p:spPr>
          <a:xfrm>
            <a:off x="268991" y="1776456"/>
            <a:ext cx="5258377" cy="3196196"/>
          </a:xfrm>
          <a:prstGeom prst="rect">
            <a:avLst/>
          </a:prstGeom>
          <a:solidFill>
            <a:schemeClr val="bg1"/>
          </a:solidFill>
        </p:spPr>
        <p:txBody>
          <a:bodyPr wrap="square">
            <a:spAutoFit/>
          </a:bodyPr>
          <a:lstStyle/>
          <a:p>
            <a:pPr lvl="0" algn="just">
              <a:lnSpc>
                <a:spcPct val="107000"/>
              </a:lnSpc>
              <a:spcAft>
                <a:spcPts val="600"/>
              </a:spcAft>
            </a:pPr>
            <a:r>
              <a:rPr lang="it-IT" sz="1200" b="1" dirty="0">
                <a:effectLst/>
                <a:latin typeface="Arial" panose="020B0604020202020204" pitchFamily="34" charset="0"/>
                <a:ea typeface="Calibri" panose="020F0502020204030204" pitchFamily="34" charset="0"/>
                <a:cs typeface="Times New Roman" panose="02020603050405020304" pitchFamily="18" charset="0"/>
              </a:rPr>
              <a:t>2. Spese per la Formazione, </a:t>
            </a:r>
            <a:r>
              <a:rPr lang="it-IT" sz="1200" dirty="0">
                <a:effectLst/>
                <a:latin typeface="Arial" panose="020B0604020202020204" pitchFamily="34" charset="0"/>
                <a:ea typeface="Calibri" panose="020F0502020204030204" pitchFamily="34" charset="0"/>
                <a:cs typeface="Times New Roman" panose="02020603050405020304" pitchFamily="18" charset="0"/>
              </a:rPr>
              <a:t>a titolo esemplificativo e non esaustivo, tecnica, commerciale e linguistica</a:t>
            </a:r>
            <a:r>
              <a:rPr lang="it-IT" sz="1200" b="1" dirty="0">
                <a:effectLst/>
                <a:latin typeface="Arial" panose="020B0604020202020204" pitchFamily="34" charset="0"/>
                <a:ea typeface="Calibri" panose="020F0502020204030204" pitchFamily="34" charset="0"/>
                <a:cs typeface="Times New Roman" panose="02020603050405020304" pitchFamily="18" charset="0"/>
              </a:rPr>
              <a:t>: </a:t>
            </a:r>
            <a:endParaRPr lang="it-IT" sz="1200" dirty="0">
              <a:effectLst/>
              <a:latin typeface="Arial" panose="020B0604020202020204" pitchFamily="34" charset="0"/>
              <a:ea typeface="Calibri" panose="020F0502020204030204" pitchFamily="34" charset="0"/>
              <a:cs typeface="Times New Roman" panose="02020603050405020304" pitchFamily="18" charset="0"/>
            </a:endParaRPr>
          </a:p>
          <a:p>
            <a:pPr marL="342900" lvl="0" indent="-342900" algn="just">
              <a:lnSpc>
                <a:spcPct val="107000"/>
              </a:lnSpc>
              <a:spcAft>
                <a:spcPts val="600"/>
              </a:spcAft>
              <a:buFont typeface="+mj-lt"/>
              <a:buAutoNum type="alphaLcParenR"/>
            </a:pPr>
            <a:r>
              <a:rPr lang="it-IT" sz="1200" dirty="0">
                <a:effectLst/>
                <a:latin typeface="Arial" panose="020B0604020202020204" pitchFamily="34" charset="0"/>
                <a:ea typeface="Calibri" panose="020F0502020204030204" pitchFamily="34" charset="0"/>
                <a:cs typeface="Times New Roman" panose="02020603050405020304" pitchFamily="18" charset="0"/>
              </a:rPr>
              <a:t>del personale della società richiedente, ovvero di </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personale italiano o estero</a:t>
            </a:r>
            <a:r>
              <a:rPr lang="it-IT" sz="1200" dirty="0">
                <a:effectLst/>
                <a:latin typeface="Arial" panose="020B0604020202020204" pitchFamily="34" charset="0"/>
                <a:ea typeface="Calibri" panose="020F0502020204030204" pitchFamily="34" charset="0"/>
                <a:cs typeface="Times New Roman" panose="02020603050405020304" pitchFamily="18" charset="0"/>
              </a:rPr>
              <a:t>, finalizzata all’assunzione**, con l’obiettivo di rafforzare la presenza dell’Impresa Richiedente sui mercati esteri. La formazione dev’essere erogata da una società terza ovvero da enti o istituti di formazione (in ogni caso certificati e dotati di requisiti di professionalità e indipendenza) ovvero da professionisti anch’essi dotati di requisiti di professionalità e indipendenza, nonché di comprovata esperienza e certificazioni. </a:t>
            </a:r>
          </a:p>
          <a:p>
            <a:pPr marL="342900" lvl="0" indent="-342900" algn="just">
              <a:lnSpc>
                <a:spcPct val="107000"/>
              </a:lnSpc>
              <a:spcAft>
                <a:spcPts val="600"/>
              </a:spcAft>
              <a:buFont typeface="+mj-lt"/>
              <a:buAutoNum type="alphaLcParenR"/>
            </a:pPr>
            <a:r>
              <a:rPr lang="it-IT" sz="1200" dirty="0">
                <a:effectLst/>
                <a:latin typeface="Arial" panose="020B0604020202020204" pitchFamily="34" charset="0"/>
                <a:ea typeface="Calibri" panose="020F0502020204030204" pitchFamily="34" charset="0"/>
                <a:cs typeface="Times New Roman" panose="02020603050405020304" pitchFamily="18" charset="0"/>
              </a:rPr>
              <a:t>spese finalizzate </a:t>
            </a:r>
            <a:r>
              <a:rPr lang="it-IT" sz="1200" dirty="0">
                <a:solidFill>
                  <a:srgbClr val="415364"/>
                </a:solidFill>
                <a:effectLst/>
                <a:latin typeface="Arial" panose="020B0604020202020204" pitchFamily="34" charset="0"/>
                <a:ea typeface="Calibri" panose="020F0502020204030204" pitchFamily="34" charset="0"/>
                <a:cs typeface="Times New Roman" panose="02020603050405020304" pitchFamily="18" charset="0"/>
              </a:rPr>
              <a:t>all’</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instaurazione di un contratto di apprendistato o tirocinio</a:t>
            </a:r>
            <a:r>
              <a:rPr lang="it-IT" sz="1200" dirty="0">
                <a:effectLst/>
                <a:latin typeface="Arial" panose="020B0604020202020204" pitchFamily="34" charset="0"/>
                <a:ea typeface="Calibri" panose="020F0502020204030204" pitchFamily="34" charset="0"/>
                <a:cs typeface="Times New Roman" panose="02020603050405020304" pitchFamily="18" charset="0"/>
              </a:rPr>
              <a:t>, o similare (contratto di lavoro tipicamente a scopo/causa di formazione e inserimento), </a:t>
            </a:r>
            <a:r>
              <a:rPr lang="it-IT" sz="1200" dirty="0">
                <a:solidFill>
                  <a:schemeClr val="accent2"/>
                </a:solidFill>
                <a:effectLst/>
                <a:latin typeface="Arial" panose="020B0604020202020204" pitchFamily="34" charset="0"/>
                <a:ea typeface="Calibri" panose="020F0502020204030204" pitchFamily="34" charset="0"/>
                <a:cs typeface="Times New Roman" panose="02020603050405020304" pitchFamily="18" charset="0"/>
              </a:rPr>
              <a:t>con copertura del relativo costo</a:t>
            </a:r>
            <a:r>
              <a:rPr lang="it-IT" sz="1200" dirty="0">
                <a:effectLst/>
                <a:latin typeface="Arial" panose="020B0604020202020204" pitchFamily="34" charset="0"/>
                <a:ea typeface="Calibri" panose="020F0502020204030204" pitchFamily="34" charset="0"/>
                <a:cs typeface="Times New Roman" panose="02020603050405020304" pitchFamily="18" charset="0"/>
              </a:rPr>
              <a:t> per un massimo di 6 mesi, per  personale formato, purché l’Impresa Richiedente fornisca evidenza*** </a:t>
            </a:r>
          </a:p>
        </p:txBody>
      </p:sp>
      <p:sp>
        <p:nvSpPr>
          <p:cNvPr id="20" name="CasellaDiTesto 19">
            <a:extLst>
              <a:ext uri="{FF2B5EF4-FFF2-40B4-BE49-F238E27FC236}">
                <a16:creationId xmlns:a16="http://schemas.microsoft.com/office/drawing/2014/main" id="{BDFE766A-36F8-AF9D-5991-0AC0D573A574}"/>
              </a:ext>
            </a:extLst>
          </p:cNvPr>
          <p:cNvSpPr txBox="1"/>
          <p:nvPr/>
        </p:nvSpPr>
        <p:spPr>
          <a:xfrm>
            <a:off x="250856" y="5940900"/>
            <a:ext cx="5276513" cy="461665"/>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 che il periodo a cui si riferiscono i rapporti oggetto di intervento agevolativo siano relativi ad un contratto di apprendistato/tirocinio o similare; (ii) della provenienza del personale, (iii) del programma formativo, anche linguistico effettuato o in corso</a:t>
            </a:r>
          </a:p>
        </p:txBody>
      </p:sp>
      <p:sp>
        <p:nvSpPr>
          <p:cNvPr id="21" name="CasellaDiTesto 20">
            <a:extLst>
              <a:ext uri="{FF2B5EF4-FFF2-40B4-BE49-F238E27FC236}">
                <a16:creationId xmlns:a16="http://schemas.microsoft.com/office/drawing/2014/main" id="{D9E21739-FB6E-A6CB-CE19-94130493F738}"/>
              </a:ext>
            </a:extLst>
          </p:cNvPr>
          <p:cNvSpPr txBox="1"/>
          <p:nvPr/>
        </p:nvSpPr>
        <p:spPr>
          <a:xfrm>
            <a:off x="250856" y="5620249"/>
            <a:ext cx="5352713" cy="338554"/>
          </a:xfrm>
          <a:prstGeom prst="rect">
            <a:avLst/>
          </a:prstGeom>
          <a:noFill/>
        </p:spPr>
        <p:txBody>
          <a:bodyPr wrap="square">
            <a:spAutoFit/>
          </a:bodyPr>
          <a:lstStyle>
            <a:defPPr>
              <a:defRPr lang="it-IT"/>
            </a:defPPr>
            <a:lvl1pPr algn="just">
              <a:defRPr sz="1100"/>
            </a:lvl1pPr>
            <a:lvl2pPr marL="266700" lvl="1" indent="-190500" algn="just">
              <a:lnSpc>
                <a:spcPct val="107000"/>
              </a:lnSpc>
              <a:spcAft>
                <a:spcPts val="600"/>
              </a:spcAft>
              <a:buFont typeface="+mj-lt"/>
              <a:buAutoNum type="alphaLcPeriod"/>
              <a:defRPr sz="1200">
                <a:effectLst/>
                <a:latin typeface="Arial" panose="020B0604020202020204" pitchFamily="34" charset="0"/>
                <a:ea typeface="Calibri" panose="020F0502020204030204" pitchFamily="34" charset="0"/>
                <a:cs typeface="Times New Roman" panose="02020603050405020304" pitchFamily="18" charset="0"/>
              </a:defRPr>
            </a:lvl2pPr>
          </a:lstStyle>
          <a:p>
            <a:pPr marL="0" marR="0" lvl="0" indent="0" algn="just" defTabSz="914400" rtl="0" eaLnBrk="1" fontAlgn="auto" latinLnBrk="0" hangingPunct="1">
              <a:lnSpc>
                <a:spcPct val="100000"/>
              </a:lnSpc>
              <a:spcBef>
                <a:spcPts val="0"/>
              </a:spcBef>
              <a:spcAft>
                <a:spcPts val="0"/>
              </a:spcAft>
              <a:buClrTx/>
              <a:buSzTx/>
              <a:buFontTx/>
              <a:buNone/>
              <a:tabLst/>
              <a:defRPr/>
            </a:pPr>
            <a:r>
              <a:rPr kumimoji="0" lang="it-IT" sz="800" b="0" i="1" u="none" strike="noStrike" kern="1200" cap="none" spc="0" normalizeH="0" baseline="0" noProof="0" dirty="0">
                <a:ln>
                  <a:noFill/>
                </a:ln>
                <a:solidFill>
                  <a:srgbClr val="415364"/>
                </a:solidFill>
                <a:effectLst/>
                <a:uLnTx/>
                <a:uFillTx/>
                <a:latin typeface="Arial" panose="020B0604020202020204"/>
                <a:ea typeface="+mn-ea"/>
                <a:cs typeface="+mn-cs"/>
              </a:rPr>
              <a:t>** Il personale formato può essere assunto con contratto di lavoro a tempo indeterminato (incluso l’apprendistato), contratto di lavoro a tempo determinato, contratto di stage/tirocinio</a:t>
            </a:r>
          </a:p>
        </p:txBody>
      </p:sp>
    </p:spTree>
    <p:extLst>
      <p:ext uri="{BB962C8B-B14F-4D97-AF65-F5344CB8AC3E}">
        <p14:creationId xmlns:p14="http://schemas.microsoft.com/office/powerpoint/2010/main" val="1159908221"/>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Rettangolo 2"/>
          <p:cNvSpPr/>
          <p:nvPr/>
        </p:nvSpPr>
        <p:spPr>
          <a:xfrm>
            <a:off x="10455605" y="4612184"/>
            <a:ext cx="1571947" cy="704871"/>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5" name="Segnaposto testo 1"/>
          <p:cNvSpPr>
            <a:spLocks noGrp="1"/>
          </p:cNvSpPr>
          <p:nvPr>
            <p:ph type="body" idx="13"/>
          </p:nvPr>
        </p:nvSpPr>
        <p:spPr>
          <a:xfrm>
            <a:off x="412311" y="342111"/>
            <a:ext cx="9471428" cy="383116"/>
          </a:xfrm>
        </p:spPr>
        <p:txBody>
          <a:bodyPr/>
          <a:lstStyle/>
          <a:p>
            <a:r>
              <a:rPr lang="it-IT" dirty="0"/>
              <a:t>Inserimento delle imprese italiane sui mercati internazionali («</a:t>
            </a:r>
            <a:r>
              <a:rPr lang="it-IT" dirty="0">
                <a:solidFill>
                  <a:schemeClr val="accent2"/>
                </a:solidFill>
              </a:rPr>
              <a:t>Inserimento Mercati</a:t>
            </a:r>
            <a:r>
              <a:rPr lang="it-IT" dirty="0"/>
              <a:t>») </a:t>
            </a:r>
          </a:p>
          <a:p>
            <a:endParaRPr lang="it-IT" dirty="0"/>
          </a:p>
        </p:txBody>
      </p:sp>
      <p:sp>
        <p:nvSpPr>
          <p:cNvPr id="28" name="Segnaposto testo 25">
            <a:extLst>
              <a:ext uri="{FF2B5EF4-FFF2-40B4-BE49-F238E27FC236}">
                <a16:creationId xmlns:a16="http://schemas.microsoft.com/office/drawing/2014/main" id="{6B995381-B17B-4631-89F9-93B28697404F}"/>
              </a:ext>
            </a:extLst>
          </p:cNvPr>
          <p:cNvSpPr txBox="1">
            <a:spLocks/>
          </p:cNvSpPr>
          <p:nvPr/>
        </p:nvSpPr>
        <p:spPr bwMode="auto">
          <a:xfrm>
            <a:off x="926041" y="1203367"/>
            <a:ext cx="10931527"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per la realizzazione di investimenti sui mercati internazionali, relativi </a:t>
            </a:r>
            <a:r>
              <a:rPr lang="it-IT" altLang="it-IT" sz="1400" b="1" dirty="0">
                <a:solidFill>
                  <a:srgbClr val="415364"/>
                </a:solidFill>
                <a:latin typeface="Arial" panose="020B0604020202020204" pitchFamily="34" charset="0"/>
              </a:rPr>
              <a:t>(i) all’apertura di nuove strutture commerciali all’estero </a:t>
            </a:r>
            <a:r>
              <a:rPr lang="it-IT" altLang="it-IT" sz="1400" dirty="0">
                <a:solidFill>
                  <a:srgbClr val="415364"/>
                </a:solidFill>
                <a:latin typeface="Arial" panose="020B0604020202020204" pitchFamily="34" charset="0"/>
              </a:rPr>
              <a:t>ove non già presenti o </a:t>
            </a:r>
            <a:r>
              <a:rPr lang="it-IT" altLang="it-IT" sz="1400" b="1" dirty="0">
                <a:solidFill>
                  <a:srgbClr val="415364"/>
                </a:solidFill>
                <a:latin typeface="Arial" panose="020B0604020202020204" pitchFamily="34" charset="0"/>
              </a:rPr>
              <a:t>(ii) al potenziamento e/o sostituzione di una propria Struttura già esistente (ad eccezione del negozio)</a:t>
            </a:r>
            <a:r>
              <a:rPr lang="it-IT" altLang="it-IT" sz="1400" dirty="0">
                <a:solidFill>
                  <a:srgbClr val="415364"/>
                </a:solidFill>
                <a:latin typeface="Arial" panose="020B0604020202020204" pitchFamily="34" charset="0"/>
              </a:rPr>
              <a:t>. Le tipologie di Strutture ammissibili sono un negozio o un corner, uno showroom e un ufficio*</a:t>
            </a:r>
          </a:p>
        </p:txBody>
      </p:sp>
      <p:pic>
        <p:nvPicPr>
          <p:cNvPr id="29" name="Immagine 28"/>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34433" y="1320781"/>
            <a:ext cx="597824" cy="597824"/>
          </a:xfrm>
          <a:prstGeom prst="rect">
            <a:avLst/>
          </a:prstGeom>
        </p:spPr>
      </p:pic>
      <p:sp>
        <p:nvSpPr>
          <p:cNvPr id="30" name="Rettangolo 29">
            <a:extLst>
              <a:ext uri="{FF2B5EF4-FFF2-40B4-BE49-F238E27FC236}">
                <a16:creationId xmlns:a16="http://schemas.microsoft.com/office/drawing/2014/main" id="{CB8AE001-6839-4DC6-827E-F42764EFF6F0}"/>
              </a:ext>
            </a:extLst>
          </p:cNvPr>
          <p:cNvSpPr>
            <a:spLocks noChangeArrowheads="1"/>
          </p:cNvSpPr>
          <p:nvPr/>
        </p:nvSpPr>
        <p:spPr bwMode="auto">
          <a:xfrm>
            <a:off x="467325" y="5005151"/>
            <a:ext cx="4925847" cy="16204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pari al 25% entro un anno dalla stipula a seguito di prima rendicontazione obbligatoria; terza tranche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3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490400" y="2271364"/>
            <a:ext cx="4637513"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42" name="Rettangolo 41">
            <a:extLst>
              <a:ext uri="{FF2B5EF4-FFF2-40B4-BE49-F238E27FC236}">
                <a16:creationId xmlns:a16="http://schemas.microsoft.com/office/drawing/2014/main" id="{C4DC1474-D9A6-4443-B30F-FDC0AB40DE10}"/>
              </a:ext>
            </a:extLst>
          </p:cNvPr>
          <p:cNvSpPr>
            <a:spLocks noChangeArrowheads="1"/>
          </p:cNvSpPr>
          <p:nvPr/>
        </p:nvSpPr>
        <p:spPr bwMode="auto">
          <a:xfrm>
            <a:off x="624561" y="3041339"/>
            <a:ext cx="4784037" cy="109055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defTabSz="914354">
              <a:spcAft>
                <a:spcPts val="300"/>
              </a:spcAft>
              <a:buFont typeface="Arial" panose="020B0604020202020204" pitchFamily="34" charset="0"/>
              <a:buChar char="•"/>
              <a:defRPr/>
            </a:pPr>
            <a:r>
              <a:rPr lang="it-IT" sz="1130" dirty="0">
                <a:solidFill>
                  <a:srgbClr val="797979"/>
                </a:solidFill>
                <a:latin typeface="Arial"/>
              </a:rPr>
              <a:t>Max 35% del fatturato medio ultimo biennio</a:t>
            </a:r>
          </a:p>
          <a:p>
            <a:pPr marL="92064" indent="-92064"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endParaRPr lang="it-IT" sz="1130" dirty="0">
              <a:solidFill>
                <a:srgbClr val="797979"/>
              </a:solidFill>
              <a:latin typeface="Arial"/>
            </a:endParaRPr>
          </a:p>
          <a:p>
            <a:pPr marL="92064" indent="-92064" defTabSz="914354">
              <a:spcAft>
                <a:spcPts val="300"/>
              </a:spcAft>
              <a:buFont typeface="Arial" panose="020B0604020202020204" pitchFamily="34" charset="0"/>
              <a:buChar char="•"/>
              <a:defRPr/>
            </a:pPr>
            <a:r>
              <a:rPr lang="it-IT" sz="1130" dirty="0">
                <a:solidFill>
                  <a:srgbClr val="797979"/>
                </a:solidFill>
                <a:latin typeface="Arial"/>
              </a:rPr>
              <a:t>Importo massimo variabile in funzione della dimensione: </a:t>
            </a:r>
            <a:r>
              <a:rPr lang="it-IT" sz="1130" dirty="0">
                <a:solidFill>
                  <a:schemeClr val="accent2"/>
                </a:solidFill>
                <a:latin typeface="Arial"/>
              </a:rPr>
              <a:t>500.000 per micro imprese*, 2.500.000 per PMI**, 3.500.000 altre imprese</a:t>
            </a:r>
            <a:endParaRPr lang="it-IT" sz="1130" dirty="0">
              <a:solidFill>
                <a:srgbClr val="00B050"/>
              </a:solidFill>
              <a:latin typeface="Arial" panose="020B0604020202020204" pitchFamily="34" charset="0"/>
            </a:endParaRPr>
          </a:p>
        </p:txBody>
      </p:sp>
      <p:sp>
        <p:nvSpPr>
          <p:cNvPr id="45" name="Rettangolo 44">
            <a:extLst>
              <a:ext uri="{FF2B5EF4-FFF2-40B4-BE49-F238E27FC236}">
                <a16:creationId xmlns:a16="http://schemas.microsoft.com/office/drawing/2014/main" id="{DEC0FADB-17C8-423C-A4CF-8F31DAAD1FE1}"/>
              </a:ext>
            </a:extLst>
          </p:cNvPr>
          <p:cNvSpPr/>
          <p:nvPr/>
        </p:nvSpPr>
        <p:spPr>
          <a:xfrm>
            <a:off x="574885" y="4234625"/>
            <a:ext cx="4898318" cy="1060290"/>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32">
              <a:spcAft>
                <a:spcPts val="225"/>
              </a:spcAft>
              <a:defRPr/>
            </a:pPr>
            <a:r>
              <a:rPr lang="it-IT" altLang="it-IT" sz="1130" dirty="0">
                <a:solidFill>
                  <a:srgbClr val="797979"/>
                </a:solidFill>
                <a:latin typeface="Arial" panose="020B0604020202020204" pitchFamily="34" charset="0"/>
              </a:rPr>
              <a:t>6 anni, di cui 2 di preammortamento</a:t>
            </a:r>
          </a:p>
          <a:p>
            <a:pPr algn="ctr" defTabSz="914332">
              <a:spcAft>
                <a:spcPts val="225"/>
              </a:spcAft>
              <a:defRPr/>
            </a:pPr>
            <a:r>
              <a:rPr lang="it-IT" altLang="it-IT" sz="1130" dirty="0">
                <a:solidFill>
                  <a:srgbClr val="797979"/>
                </a:solidFill>
                <a:latin typeface="Arial" panose="020B0604020202020204" pitchFamily="34" charset="0"/>
              </a:rPr>
              <a:t>elevabile a 8 anni (con preammortamento invariato) per le imprese con interessi </a:t>
            </a:r>
            <a:r>
              <a:rPr lang="it-IT" altLang="it-IT" sz="1100" b="1" dirty="0">
                <a:solidFill>
                  <a:srgbClr val="00B050"/>
                </a:solidFill>
                <a:latin typeface="Arial" panose="020B0604020202020204" pitchFamily="34" charset="0"/>
              </a:rPr>
              <a:t>in USA  </a:t>
            </a:r>
          </a:p>
          <a:p>
            <a:pPr algn="ctr" defTabSz="914332">
              <a:spcAft>
                <a:spcPts val="225"/>
              </a:spcAft>
              <a:defRPr/>
            </a:pPr>
            <a:endParaRPr lang="it-IT" altLang="it-IT" sz="1130" dirty="0">
              <a:solidFill>
                <a:srgbClr val="797979"/>
              </a:solidFill>
              <a:latin typeface="Arial" panose="020B0604020202020204" pitchFamily="34" charset="0"/>
            </a:endParaRPr>
          </a:p>
        </p:txBody>
      </p:sp>
      <p:sp>
        <p:nvSpPr>
          <p:cNvPr id="4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528957" y="4255239"/>
            <a:ext cx="5498595" cy="19195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66700" defTabSz="914332">
              <a:spcAft>
                <a:spcPts val="225"/>
              </a:spcAft>
              <a:defRPr/>
            </a:pPr>
            <a:r>
              <a:rPr lang="it-IT" altLang="it-IT" sz="1130" dirty="0">
                <a:solidFill>
                  <a:srgbClr val="797979"/>
                </a:solidFill>
                <a:latin typeface="Arial" panose="020B0604020202020204" pitchFamily="34" charset="0"/>
              </a:rPr>
              <a:t>Compilazione di una scheda programma che preveda:</a:t>
            </a:r>
          </a:p>
          <a:p>
            <a:pPr marL="447675" indent="-180975" algn="just" defTabSz="914354">
              <a:buFont typeface="Arial" panose="020B0604020202020204" pitchFamily="34" charset="0"/>
              <a:buChar char="•"/>
              <a:tabLst>
                <a:tab pos="808018" algn="l"/>
              </a:tabLst>
              <a:defRPr/>
            </a:pPr>
            <a:r>
              <a:rPr lang="it-IT" altLang="it-IT" sz="1130" b="1" dirty="0">
                <a:solidFill>
                  <a:srgbClr val="797979"/>
                </a:solidFill>
                <a:latin typeface="Arial" panose="020B0604020202020204" pitchFamily="34" charset="0"/>
              </a:rPr>
              <a:t>almeno il 50% </a:t>
            </a:r>
            <a:r>
              <a:rPr lang="it-IT" altLang="it-IT" sz="1130" dirty="0">
                <a:solidFill>
                  <a:srgbClr val="797979"/>
                </a:solidFill>
                <a:latin typeface="Arial" panose="020B0604020202020204" pitchFamily="34" charset="0"/>
              </a:rPr>
              <a:t>del finanziamento a «Spese di investimento per la struttura» e </a:t>
            </a:r>
          </a:p>
          <a:p>
            <a:pPr marL="447675" indent="-180975" algn="just" defTabSz="914354">
              <a:buFont typeface="Arial" panose="020B0604020202020204" pitchFamily="34" charset="0"/>
              <a:buChar char="•"/>
              <a:tabLst>
                <a:tab pos="808018" algn="l"/>
              </a:tabLst>
              <a:defRPr/>
            </a:pPr>
            <a:r>
              <a:rPr lang="it-IT" altLang="it-IT" sz="1130" b="1" dirty="0">
                <a:solidFill>
                  <a:srgbClr val="797979"/>
                </a:solidFill>
                <a:latin typeface="Arial" panose="020B0604020202020204" pitchFamily="34" charset="0"/>
              </a:rPr>
              <a:t>massimo il 50% </a:t>
            </a:r>
            <a:r>
              <a:rPr lang="it-IT" altLang="it-IT" sz="1130" dirty="0">
                <a:solidFill>
                  <a:srgbClr val="797979"/>
                </a:solidFill>
                <a:latin typeface="Arial" panose="020B0604020202020204" pitchFamily="34" charset="0"/>
              </a:rPr>
              <a:t>a Spese per formazione, consulenze e attività promozionali (c.d. «spese di supporto»)</a:t>
            </a:r>
          </a:p>
          <a:p>
            <a:pPr marL="266700" algn="just" defTabSz="914354">
              <a:tabLst>
                <a:tab pos="808018" algn="l"/>
              </a:tabLst>
              <a:defRPr/>
            </a:pPr>
            <a:endParaRPr lang="it-IT" altLang="it-IT" sz="1130" b="1" dirty="0">
              <a:solidFill>
                <a:schemeClr val="accent2"/>
              </a:solidFill>
              <a:latin typeface="Arial" panose="020B0604020202020204" pitchFamily="34" charset="0"/>
            </a:endParaRPr>
          </a:p>
          <a:p>
            <a:pPr marL="266700" algn="ctr" defTabSz="914354">
              <a:tabLst>
                <a:tab pos="808018" algn="l"/>
              </a:tabLst>
              <a:defRPr/>
            </a:pPr>
            <a:r>
              <a:rPr lang="it-IT" altLang="it-IT" sz="1130" b="1" dirty="0">
                <a:solidFill>
                  <a:schemeClr val="accent2"/>
                </a:solidFill>
                <a:latin typeface="Arial" panose="020B0604020202020204" pitchFamily="34" charset="0"/>
              </a:rPr>
              <a:t>Nuove classi di spesa </a:t>
            </a:r>
            <a:r>
              <a:rPr lang="it-IT" altLang="it-IT" sz="1130" dirty="0">
                <a:solidFill>
                  <a:srgbClr val="797979"/>
                </a:solidFill>
                <a:latin typeface="Arial" panose="020B0604020202020204" pitchFamily="34" charset="0"/>
              </a:rPr>
              <a:t>finanziabili per progetti con </a:t>
            </a:r>
            <a:r>
              <a:rPr lang="it-IT" altLang="it-IT" sz="1130" b="1" dirty="0">
                <a:solidFill>
                  <a:srgbClr val="00B050"/>
                </a:solidFill>
                <a:latin typeface="Arial" panose="020B0604020202020204" pitchFamily="34" charset="0"/>
              </a:rPr>
              <a:t>focus Africa o America Latina o India </a:t>
            </a:r>
          </a:p>
          <a:p>
            <a:pPr marL="622284" indent="-261932" algn="just" defTabSz="914354">
              <a:buFont typeface="Arial" panose="020B0604020202020204" pitchFamily="34" charset="0"/>
              <a:buChar char="•"/>
              <a:tabLst>
                <a:tab pos="808018" algn="l"/>
              </a:tabLst>
              <a:defRPr/>
            </a:pPr>
            <a:endParaRPr lang="it-IT" altLang="it-IT" sz="1200" dirty="0">
              <a:solidFill>
                <a:srgbClr val="797979"/>
              </a:solidFill>
              <a:latin typeface="Arial" panose="020B0604020202020204" pitchFamily="34" charset="0"/>
            </a:endParaRPr>
          </a:p>
        </p:txBody>
      </p:sp>
      <p:pic>
        <p:nvPicPr>
          <p:cNvPr id="49" name="Immagine 48"/>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05452" y="3130547"/>
            <a:ext cx="522000" cy="522000"/>
          </a:xfrm>
          <a:prstGeom prst="rect">
            <a:avLst/>
          </a:prstGeom>
        </p:spPr>
      </p:pic>
      <p:pic>
        <p:nvPicPr>
          <p:cNvPr id="50" name="Immagine 49"/>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4345588"/>
            <a:ext cx="522000" cy="522000"/>
          </a:xfrm>
          <a:prstGeom prst="rect">
            <a:avLst/>
          </a:prstGeom>
        </p:spPr>
      </p:pic>
      <p:cxnSp>
        <p:nvCxnSpPr>
          <p:cNvPr id="51" name="Connettore diritto 50"/>
          <p:cNvCxnSpPr/>
          <p:nvPr/>
        </p:nvCxnSpPr>
        <p:spPr>
          <a:xfrm>
            <a:off x="6274276" y="2240956"/>
            <a:ext cx="0" cy="4123277"/>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52" name="Immagine 51"/>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5294915"/>
            <a:ext cx="522000" cy="522000"/>
          </a:xfrm>
          <a:prstGeom prst="rect">
            <a:avLst/>
          </a:prstGeom>
        </p:spPr>
      </p:pic>
      <p:pic>
        <p:nvPicPr>
          <p:cNvPr id="53" name="Immagine 52"/>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725521" y="2255467"/>
            <a:ext cx="459007" cy="459007"/>
          </a:xfrm>
          <a:prstGeom prst="rect">
            <a:avLst/>
          </a:prstGeom>
        </p:spPr>
      </p:pic>
      <p:pic>
        <p:nvPicPr>
          <p:cNvPr id="55" name="Immagine 54"/>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58108" y="4387913"/>
            <a:ext cx="396000" cy="396000"/>
          </a:xfrm>
          <a:prstGeom prst="rect">
            <a:avLst/>
          </a:prstGeom>
        </p:spPr>
      </p:pic>
      <p:sp>
        <p:nvSpPr>
          <p:cNvPr id="56" name="Rettangolo 55"/>
          <p:cNvSpPr/>
          <p:nvPr/>
        </p:nvSpPr>
        <p:spPr>
          <a:xfrm>
            <a:off x="624561" y="6641204"/>
            <a:ext cx="5264127" cy="246221"/>
          </a:xfrm>
          <a:prstGeom prst="rect">
            <a:avLst/>
          </a:prstGeom>
        </p:spPr>
        <p:txBody>
          <a:bodyPr wrap="square">
            <a:spAutoFit/>
          </a:bodyPr>
          <a:lstStyle/>
          <a:p>
            <a:pPr>
              <a:defRPr/>
            </a:pPr>
            <a:r>
              <a:rPr lang="it-IT" sz="1000" dirty="0">
                <a:solidFill>
                  <a:srgbClr val="797979"/>
                </a:solidFill>
                <a:latin typeface="Arial" panose="020B0604020202020204"/>
              </a:rPr>
              <a:t>** V. definizione in circolare</a:t>
            </a:r>
          </a:p>
        </p:txBody>
      </p:sp>
      <p:pic>
        <p:nvPicPr>
          <p:cNvPr id="58" name="Immagine 57"/>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74276" y="2281839"/>
            <a:ext cx="523800" cy="523800"/>
          </a:xfrm>
          <a:prstGeom prst="rect">
            <a:avLst/>
          </a:prstGeom>
        </p:spPr>
      </p:pic>
      <p:sp>
        <p:nvSpPr>
          <p:cNvPr id="22" name="Segnaposto testo 25">
            <a:extLst>
              <a:ext uri="{FF2B5EF4-FFF2-40B4-BE49-F238E27FC236}">
                <a16:creationId xmlns:a16="http://schemas.microsoft.com/office/drawing/2014/main" id="{7A364235-06FD-4721-82EF-97A8E2E1D4B3}"/>
              </a:ext>
            </a:extLst>
          </p:cNvPr>
          <p:cNvSpPr txBox="1">
            <a:spLocks/>
          </p:cNvSpPr>
          <p:nvPr/>
        </p:nvSpPr>
        <p:spPr bwMode="auto">
          <a:xfrm>
            <a:off x="630242" y="6487578"/>
            <a:ext cx="9253497" cy="2245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defTabSz="810604">
              <a:spcBef>
                <a:spcPct val="20000"/>
              </a:spcBef>
              <a:defRPr/>
            </a:pPr>
            <a:r>
              <a:rPr lang="it-IT" altLang="it-IT" sz="1000" dirty="0">
                <a:solidFill>
                  <a:srgbClr val="797979"/>
                </a:solidFill>
                <a:latin typeface="Arial" panose="020B0604020202020204"/>
              </a:rPr>
              <a:t>* È possibile finanziare solo il negozio esclusivamente se non si è già presenti in una specifica geografia, anche con proprie strutture.</a:t>
            </a:r>
          </a:p>
        </p:txBody>
      </p:sp>
      <p:sp>
        <p:nvSpPr>
          <p:cNvPr id="2" name="Segnaposto numero diapositiva 3">
            <a:extLst>
              <a:ext uri="{FF2B5EF4-FFF2-40B4-BE49-F238E27FC236}">
                <a16:creationId xmlns:a16="http://schemas.microsoft.com/office/drawing/2014/main" id="{E534139B-62AB-A5A6-9B60-8E59C083C21B}"/>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20</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5BBBC232-127A-848C-0329-F2860E9AAC3E}"/>
              </a:ext>
            </a:extLst>
          </p:cNvPr>
          <p:cNvSpPr>
            <a:spLocks noChangeArrowheads="1"/>
          </p:cNvSpPr>
          <p:nvPr/>
        </p:nvSpPr>
        <p:spPr bwMode="auto">
          <a:xfrm>
            <a:off x="6597111" y="2289663"/>
            <a:ext cx="5307487" cy="189577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Italia,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p:txBody>
      </p:sp>
      <p:pic>
        <p:nvPicPr>
          <p:cNvPr id="4" name="Immagine 3">
            <a:extLst>
              <a:ext uri="{FF2B5EF4-FFF2-40B4-BE49-F238E27FC236}">
                <a16:creationId xmlns:a16="http://schemas.microsoft.com/office/drawing/2014/main" id="{0D41381A-526F-5DD8-5A46-C66F7E5197C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06138" y="3730523"/>
            <a:ext cx="256054" cy="256054"/>
          </a:xfrm>
          <a:prstGeom prst="rect">
            <a:avLst/>
          </a:prstGeom>
        </p:spPr>
      </p:pic>
      <p:pic>
        <p:nvPicPr>
          <p:cNvPr id="5" name="Immagine 4">
            <a:extLst>
              <a:ext uri="{FF2B5EF4-FFF2-40B4-BE49-F238E27FC236}">
                <a16:creationId xmlns:a16="http://schemas.microsoft.com/office/drawing/2014/main" id="{28B58FA8-B445-D3FF-0252-20490ECA6AC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62335" y="4669078"/>
            <a:ext cx="256054" cy="256054"/>
          </a:xfrm>
          <a:prstGeom prst="rect">
            <a:avLst/>
          </a:prstGeom>
        </p:spPr>
      </p:pic>
      <p:pic>
        <p:nvPicPr>
          <p:cNvPr id="7" name="Immagine 6">
            <a:extLst>
              <a:ext uri="{FF2B5EF4-FFF2-40B4-BE49-F238E27FC236}">
                <a16:creationId xmlns:a16="http://schemas.microsoft.com/office/drawing/2014/main" id="{B9FD13D2-1684-8C2E-90EB-E03FF72644E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408598" y="6081216"/>
            <a:ext cx="256054" cy="256054"/>
          </a:xfrm>
          <a:prstGeom prst="rect">
            <a:avLst/>
          </a:prstGeom>
        </p:spPr>
      </p:pic>
    </p:spTree>
    <p:extLst>
      <p:ext uri="{BB962C8B-B14F-4D97-AF65-F5344CB8AC3E}">
        <p14:creationId xmlns:p14="http://schemas.microsoft.com/office/powerpoint/2010/main" val="302666652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Inserimento mercati</a:t>
            </a:r>
            <a:r>
              <a:rPr lang="it-IT" dirty="0"/>
              <a:t>: spese finanziabili</a:t>
            </a:r>
          </a:p>
        </p:txBody>
      </p:sp>
      <p:sp>
        <p:nvSpPr>
          <p:cNvPr id="7" name="Rettangolo con angoli arrotondati 6">
            <a:extLst>
              <a:ext uri="{FF2B5EF4-FFF2-40B4-BE49-F238E27FC236}">
                <a16:creationId xmlns:a16="http://schemas.microsoft.com/office/drawing/2014/main" id="{4241A3F9-A48D-CC91-65D5-CBF294D0E8EA}"/>
              </a:ext>
            </a:extLst>
          </p:cNvPr>
          <p:cNvSpPr/>
          <p:nvPr/>
        </p:nvSpPr>
        <p:spPr>
          <a:xfrm>
            <a:off x="7694921" y="192704"/>
            <a:ext cx="4130896" cy="713144"/>
          </a:xfrm>
          <a:prstGeom prst="roundRect">
            <a:avLst/>
          </a:prstGeom>
          <a:ln>
            <a:solidFill>
              <a:schemeClr val="accent1"/>
            </a:solidFill>
            <a:prstDash val="dash"/>
          </a:ln>
        </p:spPr>
        <p:style>
          <a:lnRef idx="2">
            <a:schemeClr val="accent2"/>
          </a:lnRef>
          <a:fillRef idx="1">
            <a:schemeClr val="lt1"/>
          </a:fillRef>
          <a:effectRef idx="0">
            <a:schemeClr val="accent2"/>
          </a:effectRef>
          <a:fontRef idx="minor">
            <a:schemeClr val="dk1"/>
          </a:fontRef>
        </p:style>
        <p:txBody>
          <a:bodyPr rtlCol="0" anchor="ctr"/>
          <a:lstStyle/>
          <a:p>
            <a:pPr algn="ctr"/>
            <a:r>
              <a:rPr lang="it-IT" sz="1400" b="1" dirty="0">
                <a:solidFill>
                  <a:schemeClr val="accent1"/>
                </a:solidFill>
              </a:rPr>
              <a:t>Disponibile in Circolare allegato con dettaglio delle spese ammissibili per ciascuna voce</a:t>
            </a:r>
          </a:p>
        </p:txBody>
      </p:sp>
      <p:sp>
        <p:nvSpPr>
          <p:cNvPr id="9" name="CasellaDiTesto 8">
            <a:extLst>
              <a:ext uri="{FF2B5EF4-FFF2-40B4-BE49-F238E27FC236}">
                <a16:creationId xmlns:a16="http://schemas.microsoft.com/office/drawing/2014/main" id="{DF58A5C4-E90E-384B-B0E0-38312D2B953B}"/>
              </a:ext>
            </a:extLst>
          </p:cNvPr>
          <p:cNvSpPr txBox="1"/>
          <p:nvPr/>
        </p:nvSpPr>
        <p:spPr>
          <a:xfrm>
            <a:off x="334433" y="607405"/>
            <a:ext cx="3526367" cy="533480"/>
          </a:xfrm>
          <a:prstGeom prst="rect">
            <a:avLst/>
          </a:prstGeom>
          <a:noFill/>
        </p:spPr>
        <p:txBody>
          <a:bodyPr wrap="square" lIns="48000" tIns="48000" rIns="48000" bIns="48000" anchor="ctr" anchorCtr="0">
            <a:noAutofit/>
          </a:bodyPr>
          <a:lstStyle/>
          <a:p>
            <a:r>
              <a:rPr lang="it-IT" altLang="it-IT" sz="1400" b="1" dirty="0">
                <a:solidFill>
                  <a:schemeClr val="accent2"/>
                </a:solidFill>
                <a:latin typeface="Arial" panose="020B0604020202020204" pitchFamily="34" charset="0"/>
              </a:rPr>
              <a:t>Scheda programma</a:t>
            </a:r>
            <a:endParaRPr lang="it-IT" sz="1400" b="1" dirty="0">
              <a:solidFill>
                <a:schemeClr val="accent2"/>
              </a:solidFill>
            </a:endParaRPr>
          </a:p>
        </p:txBody>
      </p:sp>
      <p:graphicFrame>
        <p:nvGraphicFramePr>
          <p:cNvPr id="26" name="Tabella 26">
            <a:extLst>
              <a:ext uri="{FF2B5EF4-FFF2-40B4-BE49-F238E27FC236}">
                <a16:creationId xmlns:a16="http://schemas.microsoft.com/office/drawing/2014/main" id="{2070B536-6E7D-5147-E470-B6828A088830}"/>
              </a:ext>
            </a:extLst>
          </p:cNvPr>
          <p:cNvGraphicFramePr>
            <a:graphicFrameLocks noGrp="1"/>
          </p:cNvGraphicFramePr>
          <p:nvPr>
            <p:extLst>
              <p:ext uri="{D42A27DB-BD31-4B8C-83A1-F6EECF244321}">
                <p14:modId xmlns:p14="http://schemas.microsoft.com/office/powerpoint/2010/main" val="906811172"/>
              </p:ext>
            </p:extLst>
          </p:nvPr>
        </p:nvGraphicFramePr>
        <p:xfrm>
          <a:off x="316407" y="1070862"/>
          <a:ext cx="11639014" cy="5730240"/>
        </p:xfrm>
        <a:graphic>
          <a:graphicData uri="http://schemas.openxmlformats.org/drawingml/2006/table">
            <a:tbl>
              <a:tblPr firstRow="1" bandRow="1">
                <a:tableStyleId>{5C22544A-7EE6-4342-B048-85BDC9FD1C3A}</a:tableStyleId>
              </a:tblPr>
              <a:tblGrid>
                <a:gridCol w="5819507">
                  <a:extLst>
                    <a:ext uri="{9D8B030D-6E8A-4147-A177-3AD203B41FA5}">
                      <a16:colId xmlns:a16="http://schemas.microsoft.com/office/drawing/2014/main" val="2159220101"/>
                    </a:ext>
                  </a:extLst>
                </a:gridCol>
                <a:gridCol w="5819507">
                  <a:extLst>
                    <a:ext uri="{9D8B030D-6E8A-4147-A177-3AD203B41FA5}">
                      <a16:colId xmlns:a16="http://schemas.microsoft.com/office/drawing/2014/main" val="2794987487"/>
                    </a:ext>
                  </a:extLst>
                </a:gridCol>
              </a:tblGrid>
              <a:tr h="274160">
                <a:tc gridSpan="2">
                  <a:txBody>
                    <a:bodyPr/>
                    <a:lstStyle/>
                    <a:p>
                      <a:pPr algn="ctr"/>
                      <a:r>
                        <a:rPr lang="it-IT" sz="1300" dirty="0"/>
                        <a:t>Classe 1 (almeno il 50% dell’Intervento Agevolativo)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tcPr>
                </a:tc>
                <a:tc hMerge="1">
                  <a:txBody>
                    <a:bodyPr/>
                    <a:lstStyle/>
                    <a:p>
                      <a:pPr algn="ctr"/>
                      <a:endParaRPr lang="it-IT" sz="13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tcPr>
                </a:tc>
                <a:extLst>
                  <a:ext uri="{0D108BD9-81ED-4DB2-BD59-A6C34878D82A}">
                    <a16:rowId xmlns:a16="http://schemas.microsoft.com/office/drawing/2014/main" val="890500994"/>
                  </a:ext>
                </a:extLst>
              </a:tr>
              <a:tr h="274160">
                <a:tc gridSpan="2">
                  <a:txBody>
                    <a:bodyPr/>
                    <a:lstStyle/>
                    <a:p>
                      <a:r>
                        <a:rPr lang="it-IT" sz="1300" b="1" dirty="0"/>
                        <a:t>1. Spese di investimento per la struttura</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accent1">
                        <a:lumMod val="20000"/>
                        <a:lumOff val="80000"/>
                      </a:schemeClr>
                    </a:solidFill>
                  </a:tcPr>
                </a:tc>
                <a:tc hMerge="1">
                  <a:txBody>
                    <a:bodyPr/>
                    <a:lstStyle/>
                    <a:p>
                      <a:endParaRPr lang="it-IT" sz="13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accent1">
                        <a:lumMod val="20000"/>
                        <a:lumOff val="80000"/>
                      </a:schemeClr>
                    </a:solidFill>
                  </a:tcPr>
                </a:tc>
                <a:extLst>
                  <a:ext uri="{0D108BD9-81ED-4DB2-BD59-A6C34878D82A}">
                    <a16:rowId xmlns:a16="http://schemas.microsoft.com/office/drawing/2014/main" val="2152012293"/>
                  </a:ext>
                </a:extLst>
              </a:tr>
              <a:tr h="259731">
                <a:tc gridSpan="2">
                  <a:txBody>
                    <a:bodyPr/>
                    <a:lstStyle/>
                    <a:p>
                      <a:r>
                        <a:rPr lang="it-IT" sz="1200" b="1" dirty="0"/>
                        <a:t>1.1 Spese di struttura</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92735111"/>
                  </a:ext>
                </a:extLst>
              </a:tr>
              <a:tr h="259731">
                <a:tc gridSpan="2">
                  <a:txBody>
                    <a:bodyPr/>
                    <a:lstStyle/>
                    <a:p>
                      <a:r>
                        <a:rPr lang="it-IT" sz="1200" dirty="0"/>
                        <a:t>1.1.1 Locali</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757348879"/>
                  </a:ext>
                </a:extLst>
              </a:tr>
              <a:tr h="259731">
                <a:tc gridSpan="2">
                  <a:txBody>
                    <a:bodyPr/>
                    <a:lstStyle/>
                    <a:p>
                      <a:r>
                        <a:rPr lang="it-IT" sz="1200" dirty="0"/>
                        <a:t>1.1.2 Ristrutturazione e investimento di </a:t>
                      </a:r>
                      <a:r>
                        <a:rPr lang="it-IT" sz="1200" i="1" dirty="0"/>
                        <a:t>start-up</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i="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3843930297"/>
                  </a:ext>
                </a:extLst>
              </a:tr>
              <a:tr h="259731">
                <a:tc gridSpan="2">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lang="it-IT" sz="1200" b="1" dirty="0"/>
                        <a:t>1.2 Spese di personale</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pPr marL="0" marR="0" lvl="0" indent="0" algn="l" defTabSz="914377" rtl="0" eaLnBrk="1" fontAlgn="auto" latinLnBrk="0" hangingPunct="1">
                        <a:lnSpc>
                          <a:spcPct val="100000"/>
                        </a:lnSpc>
                        <a:spcBef>
                          <a:spcPts val="0"/>
                        </a:spcBef>
                        <a:spcAft>
                          <a:spcPts val="0"/>
                        </a:spcAft>
                        <a:buClrTx/>
                        <a:buSzTx/>
                        <a:buFontTx/>
                        <a:buNone/>
                        <a:tabLst/>
                        <a:defRPr/>
                      </a:pPr>
                      <a:endParaRPr lang="it-IT" sz="1200" b="1"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3423603484"/>
                  </a:ext>
                </a:extLst>
              </a:tr>
              <a:tr h="259731">
                <a:tc gridSpan="2">
                  <a:txBody>
                    <a:bodyPr/>
                    <a:lstStyle/>
                    <a:p>
                      <a:r>
                        <a:rPr lang="it-IT" sz="1200" dirty="0"/>
                        <a:t>1.2.1 </a:t>
                      </a:r>
                      <a:r>
                        <a:rPr lang="it-IT" sz="1200" kern="1200" dirty="0">
                          <a:solidFill>
                            <a:schemeClr val="dk1"/>
                          </a:solidFill>
                          <a:effectLst/>
                          <a:latin typeface="+mn-lt"/>
                          <a:ea typeface="+mn-ea"/>
                          <a:cs typeface="+mn-cs"/>
                        </a:rPr>
                        <a:t>Personale in via esclusiva e continuativa all’estero, per lo svolgimento di mansioni non correlate all'attività commerciale di vendita</a:t>
                      </a:r>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4231947478"/>
                  </a:ext>
                </a:extLst>
              </a:tr>
              <a:tr h="259731">
                <a:tc gridSpan="2">
                  <a:txBody>
                    <a:bodyPr/>
                    <a:lstStyle/>
                    <a:p>
                      <a:r>
                        <a:rPr lang="it-IT" sz="1200" dirty="0"/>
                        <a:t>1.2.2 Viaggi del personale all’estero </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tc hMerge="1">
                  <a:txBody>
                    <a:bodyPr/>
                    <a:lstStyle/>
                    <a:p>
                      <a:endParaRPr lang="it-IT" sz="1200" dirty="0"/>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noFill/>
                  </a:tcPr>
                </a:tc>
                <a:extLst>
                  <a:ext uri="{0D108BD9-81ED-4DB2-BD59-A6C34878D82A}">
                    <a16:rowId xmlns:a16="http://schemas.microsoft.com/office/drawing/2014/main" val="2801778849"/>
                  </a:ext>
                </a:extLst>
              </a:tr>
              <a:tr h="274160">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kumimoji="0" lang="it-IT" sz="1300" b="1" i="0" u="none" strike="noStrike" kern="1200" cap="none" spc="0" normalizeH="0" baseline="0" noProof="0" dirty="0">
                          <a:ln>
                            <a:noFill/>
                          </a:ln>
                          <a:solidFill>
                            <a:srgbClr val="FFFEFD"/>
                          </a:solidFill>
                          <a:effectLst/>
                          <a:uLnTx/>
                          <a:uFillTx/>
                          <a:latin typeface="Arial" panose="020B0604020202020204"/>
                          <a:ea typeface="+mn-ea"/>
                          <a:cs typeface="+mn-cs"/>
                        </a:rPr>
                        <a:t>Classe 2 (massimo il 50% dell’Intervento Agevolativo)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tx1"/>
                    </a:solidFill>
                  </a:tcPr>
                </a:tc>
                <a:tc h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300" b="1" i="0" u="none" strike="noStrike" kern="1200" cap="none" spc="0" normalizeH="0" baseline="0" noProof="0" dirty="0">
                        <a:ln>
                          <a:noFill/>
                        </a:ln>
                        <a:solidFill>
                          <a:srgbClr val="FFFEFD"/>
                        </a:solidFill>
                        <a:effectLst/>
                        <a:uLnTx/>
                        <a:uFillTx/>
                        <a:latin typeface="Arial" panose="020B0604020202020204"/>
                        <a:ea typeface="+mn-ea"/>
                        <a:cs typeface="+mn-cs"/>
                      </a:endParaRP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9525" cap="flat" cmpd="sng" algn="ctr">
                      <a:solidFill>
                        <a:schemeClr val="accent4">
                          <a:lumMod val="10000"/>
                        </a:schemeClr>
                      </a:solidFill>
                      <a:prstDash val="solid"/>
                      <a:round/>
                      <a:headEnd type="none" w="med" len="med"/>
                      <a:tailEnd type="none" w="med" len="med"/>
                    </a:lnB>
                    <a:solidFill>
                      <a:schemeClr val="tx1"/>
                    </a:solidFill>
                  </a:tcPr>
                </a:tc>
                <a:extLst>
                  <a:ext uri="{0D108BD9-81ED-4DB2-BD59-A6C34878D82A}">
                    <a16:rowId xmlns:a16="http://schemas.microsoft.com/office/drawing/2014/main" val="371624904"/>
                  </a:ext>
                </a:extLst>
              </a:tr>
              <a:tr h="274160">
                <a:tc gridSpan="2">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300" b="1" kern="1200" dirty="0">
                          <a:solidFill>
                            <a:schemeClr val="dk1"/>
                          </a:solidFill>
                          <a:latin typeface="+mn-lt"/>
                          <a:ea typeface="+mn-ea"/>
                          <a:cs typeface="+mn-cs"/>
                        </a:rPr>
                        <a:t>2. Spese di supporto</a:t>
                      </a: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tc hMerge="1">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endParaRPr lang="it-IT" sz="1300" b="1" kern="1200" dirty="0">
                        <a:solidFill>
                          <a:schemeClr val="dk1"/>
                        </a:solidFill>
                        <a:latin typeface="+mn-lt"/>
                        <a:ea typeface="+mn-ea"/>
                        <a:cs typeface="+mn-cs"/>
                      </a:endParaRPr>
                    </a:p>
                  </a:txBody>
                  <a:tcPr>
                    <a:lnL w="9525" cap="flat" cmpd="sng" algn="ctr">
                      <a:solidFill>
                        <a:schemeClr val="accent4">
                          <a:lumMod val="10000"/>
                        </a:schemeClr>
                      </a:solidFill>
                      <a:prstDash val="solid"/>
                      <a:round/>
                      <a:headEnd type="none" w="med" len="med"/>
                      <a:tailEnd type="none" w="med" len="med"/>
                    </a:lnL>
                    <a:lnR w="9525" cap="flat" cmpd="sng" algn="ctr">
                      <a:solidFill>
                        <a:schemeClr val="accent4">
                          <a:lumMod val="10000"/>
                        </a:schemeClr>
                      </a:solidFill>
                      <a:prstDash val="solid"/>
                      <a:round/>
                      <a:headEnd type="none" w="med" len="med"/>
                      <a:tailEnd type="none" w="med" len="med"/>
                    </a:lnR>
                    <a:lnT w="9525" cap="flat" cmpd="sng" algn="ctr">
                      <a:solidFill>
                        <a:schemeClr val="accent4">
                          <a:lumMod val="10000"/>
                        </a:schemeClr>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3">
                        <a:lumMod val="20000"/>
                        <a:lumOff val="80000"/>
                      </a:schemeClr>
                    </a:solidFill>
                  </a:tcPr>
                </a:tc>
                <a:extLst>
                  <a:ext uri="{0D108BD9-81ED-4DB2-BD59-A6C34878D82A}">
                    <a16:rowId xmlns:a16="http://schemas.microsoft.com/office/drawing/2014/main" val="2418795845"/>
                  </a:ext>
                </a:extLst>
              </a:tr>
              <a:tr h="2055107">
                <a:tc>
                  <a:txBody>
                    <a:bodyPr/>
                    <a:lstStyle/>
                    <a:p>
                      <a:pPr marL="0" lvl="1" indent="0">
                        <a:lnSpc>
                          <a:spcPct val="100000"/>
                        </a:lnSpc>
                        <a:spcAft>
                          <a:spcPts val="600"/>
                        </a:spcAft>
                        <a:buFontTx/>
                        <a:buNone/>
                      </a:pPr>
                      <a:r>
                        <a:rPr lang="it-IT" sz="1200" kern="1200" dirty="0">
                          <a:solidFill>
                            <a:schemeClr val="dk1"/>
                          </a:solidFill>
                          <a:latin typeface="+mn-lt"/>
                          <a:ea typeface="+mn-ea"/>
                          <a:cs typeface="+mn-cs"/>
                        </a:rPr>
                        <a:t>2.1. Spese per formazione </a:t>
                      </a:r>
                    </a:p>
                    <a:p>
                      <a:pPr marL="0" lvl="1" indent="0">
                        <a:lnSpc>
                          <a:spcPct val="100000"/>
                        </a:lnSpc>
                        <a:spcAft>
                          <a:spcPts val="600"/>
                        </a:spcAft>
                        <a:buFontTx/>
                        <a:buNone/>
                      </a:pPr>
                      <a:r>
                        <a:rPr lang="it-IT" sz="1200" kern="1200" dirty="0">
                          <a:solidFill>
                            <a:schemeClr val="dk1"/>
                          </a:solidFill>
                          <a:latin typeface="+mn-lt"/>
                          <a:ea typeface="+mn-ea"/>
                          <a:cs typeface="+mn-cs"/>
                        </a:rPr>
                        <a:t>2.2. Spese per consulenze specialistiche afferenti alla realizzazione del programma</a:t>
                      </a:r>
                    </a:p>
                    <a:p>
                      <a:pPr marL="0" lvl="1" indent="0">
                        <a:lnSpc>
                          <a:spcPct val="100000"/>
                        </a:lnSpc>
                        <a:spcAft>
                          <a:spcPts val="600"/>
                        </a:spcAft>
                        <a:buFontTx/>
                        <a:buNone/>
                      </a:pPr>
                      <a:r>
                        <a:rPr lang="it-IT" sz="1200" kern="1200" dirty="0">
                          <a:solidFill>
                            <a:schemeClr val="dk1"/>
                          </a:solidFill>
                          <a:latin typeface="+mn-lt"/>
                          <a:ea typeface="+mn-ea"/>
                          <a:cs typeface="+mn-cs"/>
                        </a:rPr>
                        <a:t>2.3. Spese per attività promozionali allo scopo di lanciare su un nuovo mercato un prodotto nuovo o già esistente, ad esempio per la partecipazione a fiere;</a:t>
                      </a:r>
                    </a:p>
                    <a:p>
                      <a:pPr marL="0" lvl="1" indent="0">
                        <a:lnSpc>
                          <a:spcPct val="100000"/>
                        </a:lnSpc>
                        <a:spcAft>
                          <a:spcPts val="600"/>
                        </a:spcAft>
                        <a:buFontTx/>
                        <a:buNone/>
                      </a:pPr>
                      <a:r>
                        <a:rPr lang="it-IT" sz="1200" kern="1200" dirty="0">
                          <a:solidFill>
                            <a:schemeClr val="dk1"/>
                          </a:solidFill>
                          <a:latin typeface="+mn-lt"/>
                          <a:ea typeface="+mn-ea"/>
                          <a:cs typeface="+mn-cs"/>
                        </a:rPr>
                        <a:t>2.4. Spese per consulenze finalizzate alla presentazione e gestione della richiesta di Intervento Agevolativo</a:t>
                      </a:r>
                    </a:p>
                    <a:p>
                      <a:pPr marL="0" lvl="1" indent="0">
                        <a:lnSpc>
                          <a:spcPct val="100000"/>
                        </a:lnSpc>
                        <a:spcAft>
                          <a:spcPts val="600"/>
                        </a:spcAft>
                        <a:buFontTx/>
                        <a:buNone/>
                      </a:pPr>
                      <a:r>
                        <a:rPr lang="it-IT" sz="1200" kern="1200" dirty="0">
                          <a:solidFill>
                            <a:schemeClr val="dk1"/>
                          </a:solidFill>
                          <a:latin typeface="+mn-lt"/>
                          <a:ea typeface="+mn-ea"/>
                          <a:cs typeface="+mn-cs"/>
                        </a:rPr>
                        <a:t>2.5 Spese per consulenze professionali per le verifiche di conformità alla normativa ambientale nazionale</a:t>
                      </a:r>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tc>
                  <a:txBody>
                    <a:bodyPr/>
                    <a:lstStyle/>
                    <a:p>
                      <a:pPr>
                        <a:spcAft>
                          <a:spcPts val="600"/>
                        </a:spcAft>
                      </a:pPr>
                      <a:r>
                        <a:rPr lang="it-IT" sz="1200" b="1" dirty="0"/>
                        <a:t>Per le imprese con interessi </a:t>
                      </a:r>
                      <a:r>
                        <a:rPr lang="it-IT" sz="1200" b="1" dirty="0">
                          <a:solidFill>
                            <a:srgbClr val="00B050"/>
                          </a:solidFill>
                        </a:rPr>
                        <a:t>in Africa o in America Latina o in India</a:t>
                      </a:r>
                      <a:r>
                        <a:rPr lang="it-IT" sz="1200" b="1" dirty="0"/>
                        <a:t>:</a:t>
                      </a:r>
                    </a:p>
                    <a:p>
                      <a:pPr>
                        <a:spcAft>
                          <a:spcPts val="600"/>
                        </a:spcAft>
                      </a:pPr>
                      <a:r>
                        <a:rPr lang="it-IT" sz="1100" dirty="0"/>
                        <a:t>2.6 spese per la formazione professionale di personale in Italia o, rispettivamente, in Africa o in America Latina o in India. La formazione dev’essere erogata da una società </a:t>
                      </a:r>
                      <a:r>
                        <a:rPr lang="it-IT" sz="1100" dirty="0">
                          <a:effectLst/>
                          <a:latin typeface="Arial" panose="020B0604020202020204" pitchFamily="34" charset="0"/>
                          <a:ea typeface="Arial" panose="020B0604020202020204" pitchFamily="34" charset="0"/>
                          <a:cs typeface="Times New Roman" panose="02020603050405020304" pitchFamily="18" charset="0"/>
                        </a:rPr>
                        <a:t>ovvero enti o istituti di formazione (in ogni caso </a:t>
                      </a:r>
                      <a:r>
                        <a:rPr lang="it-IT" sz="1100" dirty="0"/>
                        <a:t>certificati e dotati di requisiti di professionalità e indipendenza) ovvero da professionisti anch’essi dotati di requisiti di professionalità e indipendenza, nonché di comprovata esperienza e certificazioni. </a:t>
                      </a:r>
                    </a:p>
                    <a:p>
                      <a:pPr>
                        <a:spcAft>
                          <a:spcPts val="600"/>
                        </a:spcAft>
                      </a:pPr>
                      <a:r>
                        <a:rPr lang="it-IT" sz="1100" dirty="0"/>
                        <a:t>2.7 spese di affitto e allestimento dei locali adibiti alla formazione;</a:t>
                      </a:r>
                    </a:p>
                    <a:p>
                      <a:pPr>
                        <a:spcAft>
                          <a:spcPts val="600"/>
                        </a:spcAft>
                      </a:pPr>
                      <a:r>
                        <a:rPr lang="it-IT" sz="1100" dirty="0"/>
                        <a:t>2.8 spese di viaggio, ingresso (incluse eventuali spese per le pratiche di regolarizzazione in Italia) e soggiorno in Italia del personale per assunzione a seguito di formazione, nonché tutti gli altri costi connessi e/o strumentali all’assunzione (visite mediche, divise etc.)</a:t>
                      </a:r>
                    </a:p>
                    <a:p>
                      <a:pPr marL="0" marR="0" lvl="0" indent="0" algn="l" defTabSz="914377" rtl="0" eaLnBrk="1" fontAlgn="auto" latinLnBrk="0" hangingPunct="1">
                        <a:lnSpc>
                          <a:spcPct val="100000"/>
                        </a:lnSpc>
                        <a:spcBef>
                          <a:spcPts val="0"/>
                        </a:spcBef>
                        <a:spcAft>
                          <a:spcPts val="600"/>
                        </a:spcAft>
                        <a:buClrTx/>
                        <a:buSzTx/>
                        <a:buFontTx/>
                        <a:buNone/>
                        <a:tabLst/>
                        <a:defRPr/>
                      </a:pPr>
                      <a:r>
                        <a:rPr lang="it-IT" sz="1100" kern="1200" dirty="0">
                          <a:solidFill>
                            <a:schemeClr val="dk1"/>
                          </a:solidFill>
                          <a:latin typeface="+mn-lt"/>
                          <a:ea typeface="+mn-ea"/>
                          <a:cs typeface="+mn-cs"/>
                        </a:rPr>
                        <a:t>2.9 </a:t>
                      </a:r>
                      <a:r>
                        <a:rPr lang="it-IT" sz="1100" dirty="0">
                          <a:effectLst/>
                          <a:latin typeface="Arial" panose="020B0604020202020204" pitchFamily="34" charset="0"/>
                          <a:ea typeface="Calibri" panose="020F0502020204030204" pitchFamily="34" charset="0"/>
                          <a:cs typeface="Times New Roman" panose="02020603050405020304" pitchFamily="18" charset="0"/>
                        </a:rPr>
                        <a:t>spese finalizzate </a:t>
                      </a:r>
                      <a:r>
                        <a:rPr lang="it-IT" sz="1100" dirty="0">
                          <a:solidFill>
                            <a:srgbClr val="415364"/>
                          </a:solidFill>
                          <a:effectLst/>
                          <a:latin typeface="Arial" panose="020B0604020202020204" pitchFamily="34" charset="0"/>
                          <a:ea typeface="Calibri" panose="020F0502020204030204" pitchFamily="34" charset="0"/>
                          <a:cs typeface="Times New Roman" panose="02020603050405020304" pitchFamily="18" charset="0"/>
                        </a:rPr>
                        <a:t>all’instaurazione di un contratto di apprendistato o tirocinio, o similare (contratto di lavoro tipicamente a scopo/causa di formazione e inserimento), con copertura del relativo costo per un </a:t>
                      </a:r>
                      <a:r>
                        <a:rPr lang="it-IT" sz="1100" dirty="0">
                          <a:effectLst/>
                          <a:latin typeface="Arial" panose="020B0604020202020204" pitchFamily="34" charset="0"/>
                          <a:ea typeface="Calibri" panose="020F0502020204030204" pitchFamily="34" charset="0"/>
                          <a:cs typeface="Times New Roman" panose="02020603050405020304" pitchFamily="18" charset="0"/>
                        </a:rPr>
                        <a:t>massimo di 6 mesi, per personale proveniente da America Latina o da un Paese Africano o dall’India</a:t>
                      </a:r>
                      <a:r>
                        <a:rPr lang="it-IT" sz="1100" kern="1200" dirty="0">
                          <a:solidFill>
                            <a:schemeClr val="dk1"/>
                          </a:solidFill>
                          <a:latin typeface="+mn-lt"/>
                          <a:ea typeface="+mn-ea"/>
                          <a:cs typeface="+mn-cs"/>
                        </a:rPr>
                        <a:t>, </a:t>
                      </a:r>
                      <a:r>
                        <a:rPr lang="it-IT" sz="1100" dirty="0">
                          <a:latin typeface="+mn-lt"/>
                          <a:cs typeface="Arial" panose="020B0604020202020204" pitchFamily="34" charset="0"/>
                        </a:rPr>
                        <a:t>fermo restando il vincolo di fornire delle specifiche evidenze</a:t>
                      </a:r>
                      <a:endParaRPr lang="it-IT" sz="1100" dirty="0"/>
                    </a:p>
                  </a:txBody>
                  <a:tcP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lnTlToBr w="12700" cmpd="sng">
                      <a:noFill/>
                      <a:prstDash val="solid"/>
                    </a:lnTlToBr>
                    <a:lnBlToTr w="12700" cmpd="sng">
                      <a:noFill/>
                      <a:prstDash val="solid"/>
                    </a:lnBlToTr>
                    <a:solidFill>
                      <a:schemeClr val="bg1"/>
                    </a:solidFill>
                  </a:tcPr>
                </a:tc>
                <a:extLst>
                  <a:ext uri="{0D108BD9-81ED-4DB2-BD59-A6C34878D82A}">
                    <a16:rowId xmlns:a16="http://schemas.microsoft.com/office/drawing/2014/main" val="1220308068"/>
                  </a:ext>
                </a:extLst>
              </a:tr>
            </a:tbl>
          </a:graphicData>
        </a:graphic>
      </p:graphicFrame>
    </p:spTree>
    <p:extLst>
      <p:ext uri="{BB962C8B-B14F-4D97-AF65-F5344CB8AC3E}">
        <p14:creationId xmlns:p14="http://schemas.microsoft.com/office/powerpoint/2010/main" val="3708746517"/>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Rettangolo 1"/>
          <p:cNvSpPr/>
          <p:nvPr/>
        </p:nvSpPr>
        <p:spPr>
          <a:xfrm>
            <a:off x="9814980" y="5999429"/>
            <a:ext cx="2260315" cy="710155"/>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83" name="Segnaposto testo 1"/>
          <p:cNvSpPr>
            <a:spLocks noGrp="1"/>
          </p:cNvSpPr>
          <p:nvPr>
            <p:ph type="body" idx="13"/>
          </p:nvPr>
        </p:nvSpPr>
        <p:spPr>
          <a:xfrm>
            <a:off x="412311" y="342111"/>
            <a:ext cx="9471428" cy="383116"/>
          </a:xfrm>
        </p:spPr>
        <p:txBody>
          <a:bodyPr/>
          <a:lstStyle/>
          <a:p>
            <a:r>
              <a:rPr lang="it-IT" dirty="0"/>
              <a:t>Partecipazione delle imprese italiane a fiere e eventi di carattere internazionale, anche in Italia («</a:t>
            </a:r>
            <a:r>
              <a:rPr lang="it-IT" dirty="0">
                <a:solidFill>
                  <a:schemeClr val="accent2"/>
                </a:solidFill>
              </a:rPr>
              <a:t>Fiere ed eventi</a:t>
            </a:r>
            <a:r>
              <a:rPr lang="it-IT" dirty="0"/>
              <a:t>»)</a:t>
            </a:r>
          </a:p>
          <a:p>
            <a:endParaRPr lang="it-IT" dirty="0"/>
          </a:p>
        </p:txBody>
      </p:sp>
      <p:sp>
        <p:nvSpPr>
          <p:cNvPr id="86" name="Segnaposto testo 25">
            <a:extLst>
              <a:ext uri="{FF2B5EF4-FFF2-40B4-BE49-F238E27FC236}">
                <a16:creationId xmlns:a16="http://schemas.microsoft.com/office/drawing/2014/main" id="{6B995381-B17B-4631-89F9-93B28697404F}"/>
              </a:ext>
            </a:extLst>
          </p:cNvPr>
          <p:cNvSpPr txBox="1">
            <a:spLocks/>
          </p:cNvSpPr>
          <p:nvPr/>
        </p:nvSpPr>
        <p:spPr bwMode="auto">
          <a:xfrm>
            <a:off x="915531" y="1287349"/>
            <a:ext cx="10755871" cy="79213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a:t>
            </a:r>
            <a:r>
              <a:rPr lang="it-IT" sz="1400" dirty="0">
                <a:solidFill>
                  <a:srgbClr val="415364"/>
                </a:solidFill>
                <a:latin typeface="Arial" panose="020B0604020202020204" pitchFamily="34" charset="0"/>
              </a:rPr>
              <a:t>per sostenere </a:t>
            </a:r>
            <a:r>
              <a:rPr lang="it-IT" sz="1400" b="1" dirty="0">
                <a:solidFill>
                  <a:srgbClr val="415364"/>
                </a:solidFill>
                <a:latin typeface="Arial" panose="020B0604020202020204" pitchFamily="34" charset="0"/>
              </a:rPr>
              <a:t>la partecipazione fino a tre iniziative promozionali di carattere internazionale</a:t>
            </a:r>
            <a:r>
              <a:rPr lang="it-IT" sz="1400" dirty="0">
                <a:solidFill>
                  <a:srgbClr val="415364"/>
                </a:solidFill>
                <a:latin typeface="Arial" panose="020B0604020202020204" pitchFamily="34" charset="0"/>
              </a:rPr>
              <a:t>, anche virtuale tra: fiera, mostra, missione imprenditoriale, missione di sistema e evento di rilevanza istituzionale a carattere economico, sportivo o culturale, per promuovere l’attività d’impresa sui mercati esteri o in Italia.</a:t>
            </a:r>
            <a:endParaRPr lang="it-IT" altLang="it-IT" sz="1400" dirty="0">
              <a:solidFill>
                <a:srgbClr val="415364"/>
              </a:solidFill>
              <a:latin typeface="Arial" panose="020B0604020202020204" pitchFamily="34" charset="0"/>
            </a:endParaRPr>
          </a:p>
        </p:txBody>
      </p:sp>
      <p:pic>
        <p:nvPicPr>
          <p:cNvPr id="87" name="Immagine 86"/>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323923" y="1404761"/>
            <a:ext cx="597824" cy="536523"/>
          </a:xfrm>
          <a:prstGeom prst="rect">
            <a:avLst/>
          </a:prstGeom>
        </p:spPr>
      </p:pic>
      <p:sp>
        <p:nvSpPr>
          <p:cNvPr id="88" name="Rettangolo 87">
            <a:extLst>
              <a:ext uri="{FF2B5EF4-FFF2-40B4-BE49-F238E27FC236}">
                <a16:creationId xmlns:a16="http://schemas.microsoft.com/office/drawing/2014/main" id="{CB8AE001-6839-4DC6-827E-F42764EFF6F0}"/>
              </a:ext>
            </a:extLst>
          </p:cNvPr>
          <p:cNvSpPr>
            <a:spLocks noChangeArrowheads="1"/>
          </p:cNvSpPr>
          <p:nvPr/>
        </p:nvSpPr>
        <p:spPr bwMode="auto">
          <a:xfrm>
            <a:off x="412311" y="5483560"/>
            <a:ext cx="5095837" cy="145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89" name="Rettangolo 4">
            <a:extLst>
              <a:ext uri="{FF2B5EF4-FFF2-40B4-BE49-F238E27FC236}">
                <a16:creationId xmlns:a16="http://schemas.microsoft.com/office/drawing/2014/main" id="{7225A6CF-FDDB-4F6F-82A1-CE5B5679ECAB}"/>
              </a:ext>
            </a:extLst>
          </p:cNvPr>
          <p:cNvSpPr>
            <a:spLocks noChangeArrowheads="1"/>
          </p:cNvSpPr>
          <p:nvPr/>
        </p:nvSpPr>
        <p:spPr bwMode="auto">
          <a:xfrm>
            <a:off x="901118" y="2155144"/>
            <a:ext cx="4535069" cy="154606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a:t>
            </a:r>
          </a:p>
          <a:p>
            <a:pPr marL="171446" indent="-171446" algn="ctr" defTabSz="914354">
              <a:buFont typeface="Arial" panose="020B0604020202020204" pitchFamily="34" charset="0"/>
              <a:buChar char="•"/>
              <a:defRPr/>
            </a:pPr>
            <a:r>
              <a:rPr lang="it-IT" altLang="it-IT" sz="1130" dirty="0">
                <a:solidFill>
                  <a:srgbClr val="797979"/>
                </a:solidFill>
                <a:latin typeface="Arial"/>
              </a:rPr>
              <a:t>almeno 1 bilancio relativo a 1 esercizio completo per importi fino a euro 150.000</a:t>
            </a:r>
          </a:p>
          <a:p>
            <a:pPr marL="171446" indent="-171446" algn="ctr" defTabSz="914354">
              <a:buFont typeface="Arial" panose="020B0604020202020204" pitchFamily="34" charset="0"/>
              <a:buChar char="•"/>
              <a:defRPr/>
            </a:pPr>
            <a:r>
              <a:rPr lang="it-IT" altLang="it-IT" sz="1130" dirty="0">
                <a:solidFill>
                  <a:srgbClr val="797979"/>
                </a:solidFill>
                <a:latin typeface="Arial"/>
              </a:rPr>
              <a:t>Almeno 2 bilanci relativi a due esercizi completi per importi superiori a euro 150.000</a:t>
            </a:r>
          </a:p>
          <a:p>
            <a:pPr algn="ctr" defTabSz="914354">
              <a:defRPr/>
            </a:pPr>
            <a:endParaRPr lang="it-IT" altLang="it-IT" sz="1200" dirty="0">
              <a:solidFill>
                <a:srgbClr val="797979"/>
              </a:solidFill>
              <a:latin typeface="Arial"/>
            </a:endParaRPr>
          </a:p>
        </p:txBody>
      </p:sp>
      <p:sp>
        <p:nvSpPr>
          <p:cNvPr id="90" name="Rettangolo 89">
            <a:extLst>
              <a:ext uri="{FF2B5EF4-FFF2-40B4-BE49-F238E27FC236}">
                <a16:creationId xmlns:a16="http://schemas.microsoft.com/office/drawing/2014/main" id="{C4DC1474-D9A6-4443-B30F-FDC0AB40DE10}"/>
              </a:ext>
            </a:extLst>
          </p:cNvPr>
          <p:cNvSpPr>
            <a:spLocks noChangeArrowheads="1"/>
          </p:cNvSpPr>
          <p:nvPr/>
        </p:nvSpPr>
        <p:spPr bwMode="auto">
          <a:xfrm>
            <a:off x="720200" y="3616087"/>
            <a:ext cx="4715987" cy="105208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massimo:  </a:t>
            </a:r>
            <a:r>
              <a:rPr lang="it-IT" sz="1130" dirty="0">
                <a:solidFill>
                  <a:srgbClr val="005392"/>
                </a:solidFill>
                <a:latin typeface="Arial"/>
              </a:rPr>
              <a:t>euro 500.000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dell’ultimo anno per importi fino a euro 150.000 oppure max il 20% del fatturato medio degli ultimi due bilanci per importi superiori a euro 150.000</a:t>
            </a:r>
          </a:p>
        </p:txBody>
      </p:sp>
      <p:sp>
        <p:nvSpPr>
          <p:cNvPr id="91" name="Rettangolo 90">
            <a:extLst>
              <a:ext uri="{FF2B5EF4-FFF2-40B4-BE49-F238E27FC236}">
                <a16:creationId xmlns:a16="http://schemas.microsoft.com/office/drawing/2014/main" id="{DEC0FADB-17C8-423C-A4CF-8F31DAAD1FE1}"/>
              </a:ext>
            </a:extLst>
          </p:cNvPr>
          <p:cNvSpPr/>
          <p:nvPr/>
        </p:nvSpPr>
        <p:spPr>
          <a:xfrm>
            <a:off x="807751" y="4805539"/>
            <a:ext cx="4721801" cy="487313"/>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panose="020B0604020202020204" pitchFamily="34" charset="0"/>
              </a:rPr>
              <a:t>4 anni, di cui 2 di preammortamento</a:t>
            </a:r>
          </a:p>
        </p:txBody>
      </p:sp>
      <p:sp>
        <p:nvSpPr>
          <p:cNvPr id="92"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724048" y="4964473"/>
            <a:ext cx="5231837" cy="1387559"/>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algn="ctr" defTabSz="914354">
              <a:defRPr/>
            </a:pPr>
            <a:r>
              <a:rPr lang="it-IT" altLang="it-IT" sz="1130" dirty="0">
                <a:solidFill>
                  <a:srgbClr val="797979"/>
                </a:solidFill>
                <a:latin typeface="Arial" panose="020B0604020202020204" pitchFamily="34" charset="0"/>
              </a:rPr>
              <a:t>Spese per area espositiva, spese logistiche, spese promozionali, spese per consulenze connesse alla partecipazione all’evento, spese digitali connesse alla partecipazione alla fiera/mostra</a:t>
            </a:r>
          </a:p>
          <a:p>
            <a:pPr marL="266700" algn="ctr" defTabSz="914354">
              <a:defRPr/>
            </a:pPr>
            <a:endParaRPr lang="it-IT" altLang="it-IT" sz="700" dirty="0">
              <a:solidFill>
                <a:srgbClr val="797979"/>
              </a:solidFill>
              <a:latin typeface="Arial" panose="020B0604020202020204" pitchFamily="34" charset="0"/>
            </a:endParaRPr>
          </a:p>
          <a:p>
            <a:pPr marL="266700" algn="ctr" defTabSz="914354">
              <a:defRPr/>
            </a:pPr>
            <a:r>
              <a:rPr lang="it-IT" altLang="it-IT" sz="1130" dirty="0">
                <a:solidFill>
                  <a:srgbClr val="797979"/>
                </a:solidFill>
                <a:latin typeface="Arial" panose="020B0604020202020204" pitchFamily="34" charset="0"/>
              </a:rPr>
              <a:t>Spese di viaggio e soggiorno (c.d. </a:t>
            </a:r>
            <a:r>
              <a:rPr lang="it-IT" altLang="it-IT" sz="1130" i="1" dirty="0">
                <a:solidFill>
                  <a:srgbClr val="797979"/>
                </a:solidFill>
                <a:latin typeface="Arial" panose="020B0604020202020204" pitchFamily="34" charset="0"/>
              </a:rPr>
              <a:t>incoming</a:t>
            </a:r>
            <a:r>
              <a:rPr lang="it-IT" altLang="it-IT" sz="1130" dirty="0">
                <a:solidFill>
                  <a:srgbClr val="797979"/>
                </a:solidFill>
                <a:latin typeface="Arial" panose="020B0604020202020204" pitchFamily="34" charset="0"/>
              </a:rPr>
              <a:t>) di potenziali clienti </a:t>
            </a:r>
            <a:r>
              <a:rPr lang="it-IT" altLang="it-IT" sz="1130" b="1" dirty="0">
                <a:solidFill>
                  <a:schemeClr val="accent2"/>
                </a:solidFill>
                <a:latin typeface="Arial" panose="020B0604020202020204" pitchFamily="34" charset="0"/>
              </a:rPr>
              <a:t>estese a tutte le geografie</a:t>
            </a:r>
          </a:p>
          <a:p>
            <a:pPr marL="266700" algn="ctr" defTabSz="914354">
              <a:defRPr/>
            </a:pPr>
            <a:endParaRPr lang="it-IT" altLang="it-IT" sz="600" b="1" dirty="0">
              <a:solidFill>
                <a:schemeClr val="accent2"/>
              </a:solidFill>
              <a:latin typeface="Arial" panose="020B0604020202020204" pitchFamily="34" charset="0"/>
            </a:endParaRPr>
          </a:p>
        </p:txBody>
      </p:sp>
      <p:pic>
        <p:nvPicPr>
          <p:cNvPr id="93" name="Immagine 92"/>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6952" y="3804086"/>
            <a:ext cx="522000" cy="468475"/>
          </a:xfrm>
          <a:prstGeom prst="rect">
            <a:avLst/>
          </a:prstGeom>
        </p:spPr>
      </p:pic>
      <p:pic>
        <p:nvPicPr>
          <p:cNvPr id="94" name="Immagine 93"/>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23289" y="4780830"/>
            <a:ext cx="454211" cy="468475"/>
          </a:xfrm>
          <a:prstGeom prst="rect">
            <a:avLst/>
          </a:prstGeom>
        </p:spPr>
      </p:pic>
      <p:cxnSp>
        <p:nvCxnSpPr>
          <p:cNvPr id="95" name="Connettore diritto 94"/>
          <p:cNvCxnSpPr/>
          <p:nvPr/>
        </p:nvCxnSpPr>
        <p:spPr>
          <a:xfrm>
            <a:off x="6064601" y="2298956"/>
            <a:ext cx="0" cy="3700475"/>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96" name="Immagine 95"/>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4677" y="5528688"/>
            <a:ext cx="522000" cy="468475"/>
          </a:xfrm>
          <a:prstGeom prst="rect">
            <a:avLst/>
          </a:prstGeom>
        </p:spPr>
      </p:pic>
      <p:pic>
        <p:nvPicPr>
          <p:cNvPr id="97" name="Immagine 96"/>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14876" y="2261151"/>
            <a:ext cx="459007" cy="411940"/>
          </a:xfrm>
          <a:prstGeom prst="rect">
            <a:avLst/>
          </a:prstGeom>
        </p:spPr>
      </p:pic>
      <p:pic>
        <p:nvPicPr>
          <p:cNvPr id="98" name="Immagine 97"/>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240946" y="4964473"/>
            <a:ext cx="396000" cy="355395"/>
          </a:xfrm>
          <a:prstGeom prst="rect">
            <a:avLst/>
          </a:prstGeom>
        </p:spPr>
      </p:pic>
      <p:pic>
        <p:nvPicPr>
          <p:cNvPr id="100" name="Immagine 99"/>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69652" y="2268268"/>
            <a:ext cx="523800" cy="470089"/>
          </a:xfrm>
          <a:prstGeom prst="rect">
            <a:avLst/>
          </a:prstGeom>
        </p:spPr>
      </p:pic>
      <p:sp>
        <p:nvSpPr>
          <p:cNvPr id="9" name="Segnaposto numero diapositiva 3">
            <a:extLst>
              <a:ext uri="{FF2B5EF4-FFF2-40B4-BE49-F238E27FC236}">
                <a16:creationId xmlns:a16="http://schemas.microsoft.com/office/drawing/2014/main" id="{D8538D4B-542A-2906-927B-0F1492A36365}"/>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22</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10" name="Rettangolo 9">
            <a:extLst>
              <a:ext uri="{FF2B5EF4-FFF2-40B4-BE49-F238E27FC236}">
                <a16:creationId xmlns:a16="http://schemas.microsoft.com/office/drawing/2014/main" id="{B24DCA1A-9D79-8806-47B0-35EF64A5CC85}"/>
              </a:ext>
            </a:extLst>
          </p:cNvPr>
          <p:cNvSpPr>
            <a:spLocks noChangeArrowheads="1"/>
          </p:cNvSpPr>
          <p:nvPr/>
        </p:nvSpPr>
        <p:spPr bwMode="auto">
          <a:xfrm>
            <a:off x="6693016" y="2224746"/>
            <a:ext cx="5175134" cy="227831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 per importi fino a euro 150.000, in funzione del MOL; (ii) per importi superiori a euro 150.000, in funzione dello scoring;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a:t>
            </a:r>
            <a:r>
              <a:rPr lang="it-IT" altLang="it-IT" sz="1130" b="1" dirty="0">
                <a:solidFill>
                  <a:schemeClr val="accent2"/>
                </a:solidFill>
                <a:latin typeface="Arial" panose="020B0604020202020204" pitchFamily="34" charset="0"/>
              </a:rPr>
              <a:t>startup e PMI innovative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a:p>
            <a:pPr algn="ctr" defTabSz="810604">
              <a:spcBef>
                <a:spcPct val="20000"/>
              </a:spcBef>
              <a:defRPr/>
            </a:pPr>
            <a:r>
              <a:rPr lang="it-IT" altLang="it-IT" sz="1130" b="1" dirty="0">
                <a:solidFill>
                  <a:srgbClr val="797979"/>
                </a:solidFill>
                <a:latin typeface="Arial" panose="020B0604020202020204" pitchFamily="34" charset="0"/>
              </a:rPr>
              <a:t> </a:t>
            </a:r>
          </a:p>
        </p:txBody>
      </p:sp>
      <p:sp>
        <p:nvSpPr>
          <p:cNvPr id="7" name="CasellaDiTesto 6">
            <a:extLst>
              <a:ext uri="{FF2B5EF4-FFF2-40B4-BE49-F238E27FC236}">
                <a16:creationId xmlns:a16="http://schemas.microsoft.com/office/drawing/2014/main" id="{EBE66099-66E7-C14C-CB31-06133AEFC08F}"/>
              </a:ext>
            </a:extLst>
          </p:cNvPr>
          <p:cNvSpPr txBox="1"/>
          <p:nvPr/>
        </p:nvSpPr>
        <p:spPr>
          <a:xfrm>
            <a:off x="6397247" y="3905514"/>
            <a:ext cx="5678048" cy="792135"/>
          </a:xfrm>
          <a:prstGeom prst="rect">
            <a:avLst/>
          </a:prstGeom>
          <a:noFill/>
          <a:ln w="9525">
            <a:noFill/>
            <a:prstDash val="dash"/>
          </a:ln>
        </p:spPr>
        <p:txBody>
          <a:bodyPr wrap="square" lIns="96000" tIns="48000" rIns="96000" bIns="48000" anchor="ctr">
            <a:noAutofit/>
          </a:bodyPr>
          <a:lstStyle/>
          <a:p>
            <a:pPr algn="ctr">
              <a:defRPr/>
            </a:pPr>
            <a:endParaRPr lang="it-IT" altLang="it-IT" sz="1130" dirty="0">
              <a:solidFill>
                <a:srgbClr val="797979"/>
              </a:solidFill>
              <a:latin typeface="Arial" panose="020B0604020202020204" pitchFamily="34" charset="0"/>
            </a:endParaRPr>
          </a:p>
          <a:p>
            <a:pPr algn="ctr">
              <a:defRPr/>
            </a:pPr>
            <a:r>
              <a:rPr lang="it-IT" altLang="it-IT" sz="1130" dirty="0">
                <a:solidFill>
                  <a:srgbClr val="797979"/>
                </a:solidFill>
                <a:latin typeface="Arial" panose="020B0604020202020204" pitchFamily="34" charset="0"/>
              </a:rPr>
              <a:t>*Ai fini dell’accesso alla premialità, la fiera deve essere localizzata </a:t>
            </a:r>
            <a:r>
              <a:rPr lang="it-IT" altLang="it-IT" sz="1130" b="1" dirty="0">
                <a:solidFill>
                  <a:srgbClr val="00B050"/>
                </a:solidFill>
                <a:latin typeface="Arial" panose="020B0604020202020204" pitchFamily="34" charset="0"/>
              </a:rPr>
              <a:t>in Africa o America Latina o India o USA </a:t>
            </a:r>
            <a:r>
              <a:rPr lang="it-IT" altLang="it-IT" sz="1130" dirty="0">
                <a:solidFill>
                  <a:srgbClr val="797979"/>
                </a:solidFill>
                <a:latin typeface="Arial" panose="020B0604020202020204" pitchFamily="34" charset="0"/>
              </a:rPr>
              <a:t>oppure in </a:t>
            </a:r>
            <a:r>
              <a:rPr lang="it-IT" altLang="it-IT" sz="1130" b="1" dirty="0">
                <a:solidFill>
                  <a:srgbClr val="00B050"/>
                </a:solidFill>
                <a:latin typeface="Arial" panose="020B0604020202020204" pitchFamily="34" charset="0"/>
              </a:rPr>
              <a:t>Italia con focus Africa o America Latina o India o USA</a:t>
            </a:r>
          </a:p>
        </p:txBody>
      </p:sp>
      <p:pic>
        <p:nvPicPr>
          <p:cNvPr id="3" name="Immagine 2">
            <a:extLst>
              <a:ext uri="{FF2B5EF4-FFF2-40B4-BE49-F238E27FC236}">
                <a16:creationId xmlns:a16="http://schemas.microsoft.com/office/drawing/2014/main" id="{ED559EF8-D564-AF7F-1B21-7D5BD2E6DB8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17110" y="3804086"/>
            <a:ext cx="256054" cy="256054"/>
          </a:xfrm>
          <a:prstGeom prst="rect">
            <a:avLst/>
          </a:prstGeom>
        </p:spPr>
      </p:pic>
      <p:pic>
        <p:nvPicPr>
          <p:cNvPr id="4" name="Immagine 3">
            <a:extLst>
              <a:ext uri="{FF2B5EF4-FFF2-40B4-BE49-F238E27FC236}">
                <a16:creationId xmlns:a16="http://schemas.microsoft.com/office/drawing/2014/main" id="{FACE8668-BAE9-96CC-DA38-DF6DA7307A9E}"/>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88325" y="6342973"/>
            <a:ext cx="256054" cy="256054"/>
          </a:xfrm>
          <a:prstGeom prst="rect">
            <a:avLst/>
          </a:prstGeom>
        </p:spPr>
      </p:pic>
    </p:spTree>
    <p:extLst>
      <p:ext uri="{BB962C8B-B14F-4D97-AF65-F5344CB8AC3E}">
        <p14:creationId xmlns:p14="http://schemas.microsoft.com/office/powerpoint/2010/main" val="4178885037"/>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Fiere ed eventi</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23</a:t>
            </a:fld>
            <a:endParaRPr lang="it-IT" dirty="0"/>
          </a:p>
        </p:txBody>
      </p:sp>
      <p:sp>
        <p:nvSpPr>
          <p:cNvPr id="8" name="CasellaDiTesto 7">
            <a:extLst>
              <a:ext uri="{FF2B5EF4-FFF2-40B4-BE49-F238E27FC236}">
                <a16:creationId xmlns:a16="http://schemas.microsoft.com/office/drawing/2014/main" id="{FEB917F2-D4FD-BC5D-4280-E8A8D89E4A6B}"/>
              </a:ext>
            </a:extLst>
          </p:cNvPr>
          <p:cNvSpPr txBox="1"/>
          <p:nvPr/>
        </p:nvSpPr>
        <p:spPr>
          <a:xfrm>
            <a:off x="0" y="618683"/>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1. Spese per area espositiva</a:t>
            </a:r>
            <a:endParaRPr lang="it-IT" sz="1200" b="1" dirty="0"/>
          </a:p>
        </p:txBody>
      </p:sp>
      <p:sp>
        <p:nvSpPr>
          <p:cNvPr id="10" name="CasellaDiTesto 9">
            <a:extLst>
              <a:ext uri="{FF2B5EF4-FFF2-40B4-BE49-F238E27FC236}">
                <a16:creationId xmlns:a16="http://schemas.microsoft.com/office/drawing/2014/main" id="{F123C750-96AD-5926-BFFD-2E3FAD4AA66E}"/>
              </a:ext>
            </a:extLst>
          </p:cNvPr>
          <p:cNvSpPr txBox="1"/>
          <p:nvPr/>
        </p:nvSpPr>
        <p:spPr>
          <a:xfrm>
            <a:off x="236040" y="986664"/>
            <a:ext cx="3713019" cy="4690258"/>
          </a:xfrm>
          <a:prstGeom prst="rect">
            <a:avLst/>
          </a:prstGeom>
          <a:noFill/>
        </p:spPr>
        <p:txBody>
          <a:bodyPr wrap="square">
            <a:spAutoFit/>
          </a:bodyPr>
          <a:lstStyle/>
          <a:p>
            <a:pPr marL="304792" indent="-304792">
              <a:buFont typeface="+mj-lt"/>
              <a:buAutoNum type="arabicPeriod"/>
            </a:pPr>
            <a:r>
              <a:rPr lang="it-IT" sz="1067" dirty="0"/>
              <a:t>affitto area espositiva, compresi eventuali costi di iscrizione, oneri e diritti fissi obbligatori; allestimento dell’area espositiva (es. pedana, muri perimetrali, soffitto, tetto o copertura, ripostiglio);</a:t>
            </a:r>
          </a:p>
          <a:p>
            <a:pPr marL="304792" indent="-304792">
              <a:buFont typeface="+mj-lt"/>
              <a:buAutoNum type="arabicPeriod"/>
            </a:pPr>
            <a:r>
              <a:rPr lang="it-IT" sz="1067" dirty="0"/>
              <a:t>arredamento dell’area espositiva (es. reception desk, tavoli, sedie, vetrine espositive, cubi espositivi, porta brochure);</a:t>
            </a:r>
          </a:p>
          <a:p>
            <a:pPr marL="304792" indent="-304792">
              <a:buFont typeface="+mj-lt"/>
              <a:buAutoNum type="arabicPeriod"/>
            </a:pPr>
            <a:r>
              <a:rPr lang="it-IT" sz="1067" dirty="0"/>
              <a:t>attrezzature, supporto audio/video (es monitor, tv screen, proiettori e supporti informatici,</a:t>
            </a:r>
          </a:p>
          <a:p>
            <a:pPr marL="304792" indent="-304792">
              <a:buFont typeface="+mj-lt"/>
              <a:buAutoNum type="arabicPeriod"/>
            </a:pPr>
            <a:r>
              <a:rPr lang="it-IT" sz="1067" dirty="0"/>
              <a:t>servizio elettricità (es. allacciamento elettrico, illuminazione stand e prese elettriche per il funzionamento dei macchinari qualora presenti nello stand);</a:t>
            </a:r>
          </a:p>
          <a:p>
            <a:pPr marL="304792" indent="-304792">
              <a:buFont typeface="+mj-lt"/>
              <a:buAutoNum type="arabicPeriod"/>
            </a:pPr>
            <a:r>
              <a:rPr lang="it-IT" sz="1067" dirty="0"/>
              <a:t>utenze varie;</a:t>
            </a:r>
          </a:p>
          <a:p>
            <a:pPr marL="304792" indent="-304792">
              <a:buFont typeface="+mj-lt"/>
              <a:buAutoNum type="arabicPeriod"/>
            </a:pPr>
            <a:r>
              <a:rPr lang="it-IT" sz="1067" dirty="0"/>
              <a:t>servizio di pulizia dello stand;</a:t>
            </a:r>
          </a:p>
          <a:p>
            <a:pPr marL="304792" indent="-304792">
              <a:buFont typeface="+mj-lt"/>
              <a:buAutoNum type="arabicPeriod"/>
            </a:pPr>
            <a:r>
              <a:rPr lang="it-IT" sz="1067" dirty="0"/>
              <a:t>costi di assicurazione;</a:t>
            </a:r>
          </a:p>
          <a:p>
            <a:pPr marL="304792" indent="-304792">
              <a:buFont typeface="+mj-lt"/>
              <a:buAutoNum type="arabicPeriod"/>
            </a:pPr>
            <a:r>
              <a:rPr lang="it-IT" sz="1067" dirty="0"/>
              <a:t>compensi riconosciuti al personale incaricato dall'impresa (sia esterno che il periodo riferito all’esecuzione dell’iniziativa promozionale (compresi viaggi, soggiorni e trasferte per il raggiungimento del luogo della fiera/mostra) e/o direttamente collegati all’iniziativa promozionale, come da idonea documentazione comprovante la spesa. Eventuali ulteriori compensi al personale incaricato dall'impresa (sia esterno che interno) sono riconosciuti nella misura massima del 10% dell’importo del finanziamento concesso;</a:t>
            </a:r>
          </a:p>
          <a:p>
            <a:pPr marL="304792" indent="-304792">
              <a:buFont typeface="+mj-lt"/>
              <a:buAutoNum type="arabicPeriod"/>
            </a:pPr>
            <a:r>
              <a:rPr lang="it-IT" sz="1067" dirty="0"/>
              <a:t>servizi di traduzione ed interpretariato offline.</a:t>
            </a:r>
          </a:p>
        </p:txBody>
      </p:sp>
      <p:sp>
        <p:nvSpPr>
          <p:cNvPr id="13" name="CasellaDiTesto 12">
            <a:extLst>
              <a:ext uri="{FF2B5EF4-FFF2-40B4-BE49-F238E27FC236}">
                <a16:creationId xmlns:a16="http://schemas.microsoft.com/office/drawing/2014/main" id="{BAE3555E-1D90-A55A-E21F-22F8098D103A}"/>
              </a:ext>
            </a:extLst>
          </p:cNvPr>
          <p:cNvSpPr txBox="1"/>
          <p:nvPr/>
        </p:nvSpPr>
        <p:spPr>
          <a:xfrm>
            <a:off x="3466614" y="617650"/>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2. Spese logistiche</a:t>
            </a:r>
            <a:endParaRPr lang="it-IT" sz="1200" b="1" dirty="0"/>
          </a:p>
        </p:txBody>
      </p:sp>
      <p:sp>
        <p:nvSpPr>
          <p:cNvPr id="14" name="CasellaDiTesto 13">
            <a:extLst>
              <a:ext uri="{FF2B5EF4-FFF2-40B4-BE49-F238E27FC236}">
                <a16:creationId xmlns:a16="http://schemas.microsoft.com/office/drawing/2014/main" id="{0BA9EE8D-1AD9-9D87-DAF8-AAAD3A032C50}"/>
              </a:ext>
            </a:extLst>
          </p:cNvPr>
          <p:cNvSpPr txBox="1"/>
          <p:nvPr/>
        </p:nvSpPr>
        <p:spPr>
          <a:xfrm>
            <a:off x="3572522" y="1622451"/>
            <a:ext cx="2673849" cy="533480"/>
          </a:xfrm>
          <a:prstGeom prst="rect">
            <a:avLst/>
          </a:prstGeom>
          <a:noFill/>
        </p:spPr>
        <p:txBody>
          <a:bodyPr wrap="square" lIns="48000" tIns="48000" rIns="48000" bIns="48000" anchor="ctr" anchorCtr="0">
            <a:noAutofit/>
          </a:bodyPr>
          <a:lstStyle/>
          <a:p>
            <a:pPr algn="ctr"/>
            <a:r>
              <a:rPr lang="it-IT" altLang="it-IT" sz="1200" b="1" dirty="0">
                <a:solidFill>
                  <a:srgbClr val="415364"/>
                </a:solidFill>
                <a:latin typeface="Arial" panose="020B0604020202020204" pitchFamily="34" charset="0"/>
              </a:rPr>
              <a:t>3. Spese promozionali</a:t>
            </a:r>
            <a:endParaRPr lang="it-IT" sz="1200" b="1" dirty="0"/>
          </a:p>
        </p:txBody>
      </p:sp>
      <p:sp>
        <p:nvSpPr>
          <p:cNvPr id="15" name="CasellaDiTesto 14">
            <a:extLst>
              <a:ext uri="{FF2B5EF4-FFF2-40B4-BE49-F238E27FC236}">
                <a16:creationId xmlns:a16="http://schemas.microsoft.com/office/drawing/2014/main" id="{C288A3FE-4A5A-EBC0-2618-1EFA007C884C}"/>
              </a:ext>
            </a:extLst>
          </p:cNvPr>
          <p:cNvSpPr txBox="1"/>
          <p:nvPr/>
        </p:nvSpPr>
        <p:spPr>
          <a:xfrm>
            <a:off x="4056717" y="5013080"/>
            <a:ext cx="3612306"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4. Spese per consulenze connesse alla partecipazione all’iniziativa promozionale:</a:t>
            </a:r>
            <a:endParaRPr lang="it-IT" sz="1200" b="1" dirty="0"/>
          </a:p>
        </p:txBody>
      </p:sp>
      <p:sp>
        <p:nvSpPr>
          <p:cNvPr id="16" name="CasellaDiTesto 15">
            <a:extLst>
              <a:ext uri="{FF2B5EF4-FFF2-40B4-BE49-F238E27FC236}">
                <a16:creationId xmlns:a16="http://schemas.microsoft.com/office/drawing/2014/main" id="{28E65747-F556-51F8-CDA7-E8F5CF7924B6}"/>
              </a:ext>
            </a:extLst>
          </p:cNvPr>
          <p:cNvSpPr txBox="1"/>
          <p:nvPr/>
        </p:nvSpPr>
        <p:spPr>
          <a:xfrm>
            <a:off x="7812892" y="1817827"/>
            <a:ext cx="4143068"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5. Spese digitali connesse alla partecipazione all’iniziativa promozionale:</a:t>
            </a:r>
            <a:endParaRPr lang="it-IT" sz="1200" b="1" dirty="0"/>
          </a:p>
        </p:txBody>
      </p:sp>
      <p:sp>
        <p:nvSpPr>
          <p:cNvPr id="18" name="CasellaDiTesto 17">
            <a:extLst>
              <a:ext uri="{FF2B5EF4-FFF2-40B4-BE49-F238E27FC236}">
                <a16:creationId xmlns:a16="http://schemas.microsoft.com/office/drawing/2014/main" id="{58647FD4-E12D-704C-00E2-82669FC07979}"/>
              </a:ext>
            </a:extLst>
          </p:cNvPr>
          <p:cNvSpPr txBox="1"/>
          <p:nvPr/>
        </p:nvSpPr>
        <p:spPr>
          <a:xfrm>
            <a:off x="3897026" y="963606"/>
            <a:ext cx="3146807" cy="749179"/>
          </a:xfrm>
          <a:prstGeom prst="rect">
            <a:avLst/>
          </a:prstGeom>
          <a:noFill/>
        </p:spPr>
        <p:txBody>
          <a:bodyPr wrap="square">
            <a:spAutoFit/>
          </a:bodyPr>
          <a:lstStyle>
            <a:defPPr>
              <a:defRPr lang="it-IT"/>
            </a:defPPr>
            <a:lvl1pPr marL="228600" indent="-228600">
              <a:buFont typeface="+mj-lt"/>
              <a:buAutoNum type="arabicPeriod"/>
              <a:defRPr sz="800"/>
            </a:lvl1pPr>
          </a:lstStyle>
          <a:p>
            <a:pPr marL="364058" lvl="1" indent="-253994">
              <a:buFont typeface="+mj-lt"/>
              <a:buAutoNum type="arabicPeriod"/>
            </a:pPr>
            <a:r>
              <a:rPr lang="it-IT" sz="1067" dirty="0"/>
              <a:t>trasporto a destinazione di materiale e prodotti esposti, compreso il trasporto di campionario;</a:t>
            </a:r>
          </a:p>
          <a:p>
            <a:pPr marL="364058" lvl="1" indent="-253994">
              <a:buFont typeface="+mj-lt"/>
              <a:buAutoNum type="arabicPeriod"/>
            </a:pPr>
            <a:r>
              <a:rPr lang="it-IT" sz="1067" dirty="0"/>
              <a:t>movimentazione dei macchinari/prodotti.</a:t>
            </a:r>
          </a:p>
        </p:txBody>
      </p:sp>
      <p:sp>
        <p:nvSpPr>
          <p:cNvPr id="20" name="CasellaDiTesto 19">
            <a:extLst>
              <a:ext uri="{FF2B5EF4-FFF2-40B4-BE49-F238E27FC236}">
                <a16:creationId xmlns:a16="http://schemas.microsoft.com/office/drawing/2014/main" id="{B4D0B311-1266-FA42-C2C1-18194BDC9991}"/>
              </a:ext>
            </a:extLst>
          </p:cNvPr>
          <p:cNvSpPr txBox="1"/>
          <p:nvPr/>
        </p:nvSpPr>
        <p:spPr>
          <a:xfrm>
            <a:off x="4000756" y="2009733"/>
            <a:ext cx="3713020" cy="3048142"/>
          </a:xfrm>
          <a:prstGeom prst="rect">
            <a:avLst/>
          </a:prstGeom>
          <a:noFill/>
        </p:spPr>
        <p:txBody>
          <a:bodyPr wrap="square">
            <a:spAutoFit/>
          </a:bodyPr>
          <a:lstStyle>
            <a:defPPr>
              <a:defRPr lang="it-IT"/>
            </a:defPPr>
            <a:lvl1pPr marL="228600" indent="-228600">
              <a:buFont typeface="+mj-lt"/>
              <a:buAutoNum type="arabicPeriod"/>
              <a:defRPr sz="800"/>
            </a:lvl1pPr>
          </a:lstStyle>
          <a:p>
            <a:r>
              <a:rPr lang="it-IT" sz="1067" dirty="0"/>
              <a:t>partecipazione/organizzazione di business meeting, workshop, B2B, B2C;</a:t>
            </a:r>
          </a:p>
          <a:p>
            <a:r>
              <a:rPr lang="it-IT" sz="1067" dirty="0" err="1"/>
              <a:t>fee</a:t>
            </a:r>
            <a:r>
              <a:rPr lang="it-IT" sz="1067" dirty="0"/>
              <a:t> di partnership e/o partecipazione ad eventi internazionali di rilevanza istituzionale a carattere economico, sportivo o culturale</a:t>
            </a:r>
          </a:p>
          <a:p>
            <a:r>
              <a:rPr lang="it-IT" sz="1067" dirty="0"/>
              <a:t>spese di pubblicità, cartellonistica e grafica per i mezzi di stampa (es. pubblicità nel catalogo ufficiale, magazine e quotidiani informativi della fiera o della mostra, a supporto dell’iniziativa, stampa specializzata, </a:t>
            </a:r>
            <a:r>
              <a:rPr lang="it-IT" sz="1067" dirty="0" err="1"/>
              <a:t>omaggistica</a:t>
            </a:r>
            <a:r>
              <a:rPr lang="it-IT" sz="1067" dirty="0"/>
              <a:t>);</a:t>
            </a:r>
          </a:p>
          <a:p>
            <a:r>
              <a:rPr lang="it-IT" sz="1067" dirty="0"/>
              <a:t>realizzazione banner (es. poster e cartellonistica negli spazi esterni e limitrofi al centro fieristico).</a:t>
            </a:r>
          </a:p>
          <a:p>
            <a:r>
              <a:rPr lang="it-IT" sz="1067" dirty="0"/>
              <a:t>spese di certificazione dei prodotti</a:t>
            </a:r>
          </a:p>
          <a:p>
            <a:pPr>
              <a:spcAft>
                <a:spcPts val="800"/>
              </a:spcAft>
            </a:pPr>
            <a:r>
              <a:rPr lang="it-IT" sz="1067" dirty="0"/>
              <a:t>spese di viaggio e soggiorno (c.d. </a:t>
            </a:r>
            <a:r>
              <a:rPr lang="it-IT" sz="1067" i="1" dirty="0"/>
              <a:t>incoming</a:t>
            </a:r>
            <a:r>
              <a:rPr lang="it-IT" sz="1067" dirty="0"/>
              <a:t>) di potenziali clienti partecipanti all’iniziativa promozionale, sia per le iniziative promozionali che si tengono nel Paese Estero, sia per le iniziative promozionali in Italia. </a:t>
            </a:r>
          </a:p>
        </p:txBody>
      </p:sp>
      <p:sp>
        <p:nvSpPr>
          <p:cNvPr id="22" name="CasellaDiTesto 21">
            <a:extLst>
              <a:ext uri="{FF2B5EF4-FFF2-40B4-BE49-F238E27FC236}">
                <a16:creationId xmlns:a16="http://schemas.microsoft.com/office/drawing/2014/main" id="{7C5869D6-B3AF-5EDB-F392-D462DEEE5E89}"/>
              </a:ext>
            </a:extLst>
          </p:cNvPr>
          <p:cNvSpPr txBox="1"/>
          <p:nvPr/>
        </p:nvSpPr>
        <p:spPr>
          <a:xfrm>
            <a:off x="3949059" y="5568343"/>
            <a:ext cx="3713019" cy="420756"/>
          </a:xfrm>
          <a:prstGeom prst="rect">
            <a:avLst/>
          </a:prstGeom>
          <a:noFill/>
        </p:spPr>
        <p:txBody>
          <a:bodyPr wrap="square">
            <a:spAutoFit/>
          </a:bodyPr>
          <a:lstStyle>
            <a:defPPr>
              <a:defRPr lang="it-IT"/>
            </a:defPPr>
            <a:lvl1pPr marL="228600" indent="-228600">
              <a:buFont typeface="+mj-lt"/>
              <a:buAutoNum type="arabicPeriod"/>
              <a:defRPr sz="800"/>
            </a:lvl1pPr>
            <a:lvl2pPr marL="273050" lvl="1" indent="-190500">
              <a:buFont typeface="+mj-lt"/>
              <a:buAutoNum type="arabicPeriod"/>
              <a:defRPr sz="800"/>
            </a:lvl2pPr>
          </a:lstStyle>
          <a:p>
            <a:pPr lvl="1"/>
            <a:r>
              <a:rPr lang="it-IT" sz="1067" dirty="0"/>
              <a:t>consulenze esterne (es. designer/architetti, innovazione prodotti, servizi fotografici/video);</a:t>
            </a:r>
          </a:p>
        </p:txBody>
      </p:sp>
      <p:sp>
        <p:nvSpPr>
          <p:cNvPr id="24" name="CasellaDiTesto 23">
            <a:extLst>
              <a:ext uri="{FF2B5EF4-FFF2-40B4-BE49-F238E27FC236}">
                <a16:creationId xmlns:a16="http://schemas.microsoft.com/office/drawing/2014/main" id="{D32B7F83-90AC-F5EE-C64F-6DA648B505DF}"/>
              </a:ext>
            </a:extLst>
          </p:cNvPr>
          <p:cNvSpPr txBox="1"/>
          <p:nvPr/>
        </p:nvSpPr>
        <p:spPr>
          <a:xfrm>
            <a:off x="7776681" y="2243816"/>
            <a:ext cx="3871496" cy="2391296"/>
          </a:xfrm>
          <a:prstGeom prst="rect">
            <a:avLst/>
          </a:prstGeom>
          <a:noFill/>
        </p:spPr>
        <p:txBody>
          <a:bodyPr wrap="square">
            <a:spAutoFit/>
          </a:bodyPr>
          <a:lstStyle>
            <a:defPPr>
              <a:defRPr lang="it-IT"/>
            </a:defPPr>
            <a:lvl1pPr marL="228600" indent="-228600">
              <a:buFont typeface="+mj-lt"/>
              <a:buAutoNum type="arabicPeriod"/>
              <a:defRPr sz="800"/>
            </a:lvl1pPr>
          </a:lstStyle>
          <a:p>
            <a:pPr marL="304792" lvl="1" indent="-304792">
              <a:buFont typeface="+mj-lt"/>
              <a:buAutoNum type="arabicPeriod"/>
            </a:pPr>
            <a:r>
              <a:rPr lang="it-IT" sz="1067" dirty="0" err="1"/>
              <a:t>fee</a:t>
            </a:r>
            <a:r>
              <a:rPr lang="it-IT" sz="1067" dirty="0"/>
              <a:t> di iscrizione alla manifestazione virtuale, compresi i costi per l’elaborazione del contenuto virtuale (es. stand virtuali, presentazione dell’azienda, cataloghi virtuali, eventi live streaming, webinar)</a:t>
            </a:r>
          </a:p>
          <a:p>
            <a:pPr marL="304792" lvl="1" indent="-304792">
              <a:buFont typeface="+mj-lt"/>
              <a:buAutoNum type="arabicPeriod"/>
            </a:pPr>
            <a:r>
              <a:rPr lang="it-IT" sz="1067" dirty="0"/>
              <a:t>spese per integrazione e sviluppo digitale di piattaforme CRM;</a:t>
            </a:r>
          </a:p>
          <a:p>
            <a:pPr marL="304792" lvl="1" indent="-304792">
              <a:buFont typeface="+mj-lt"/>
              <a:buAutoNum type="arabicPeriod"/>
            </a:pPr>
            <a:r>
              <a:rPr lang="it-IT" sz="1067" dirty="0"/>
              <a:t>spese di web design (es. landing page, pagina dedicate all’evento) e integrazione/innovazione di contenuti/funzionalità digitali anche su piattaforme già esistenti;</a:t>
            </a:r>
          </a:p>
          <a:p>
            <a:pPr marL="304792" lvl="1" indent="-304792">
              <a:buFont typeface="+mj-lt"/>
              <a:buAutoNum type="arabicPeriod"/>
            </a:pPr>
            <a:r>
              <a:rPr lang="it-IT" sz="1067" dirty="0"/>
              <a:t>spese per digital marketing (es. banner video, banner sul sito ufficiale dell’iniziativa promozionale, newsletter, social network);</a:t>
            </a:r>
          </a:p>
          <a:p>
            <a:pPr marL="304792" lvl="1" indent="-304792">
              <a:buFont typeface="+mj-lt"/>
              <a:buAutoNum type="arabicPeriod"/>
            </a:pPr>
            <a:r>
              <a:rPr lang="it-IT" sz="1067" dirty="0"/>
              <a:t>servizi di traduzione ed interpretariato online;</a:t>
            </a:r>
          </a:p>
        </p:txBody>
      </p:sp>
      <p:sp>
        <p:nvSpPr>
          <p:cNvPr id="25" name="CasellaDiTesto 24">
            <a:extLst>
              <a:ext uri="{FF2B5EF4-FFF2-40B4-BE49-F238E27FC236}">
                <a16:creationId xmlns:a16="http://schemas.microsoft.com/office/drawing/2014/main" id="{3D99043B-566C-BFC2-259C-8AF1DA07F13D}"/>
              </a:ext>
            </a:extLst>
          </p:cNvPr>
          <p:cNvSpPr txBox="1"/>
          <p:nvPr/>
        </p:nvSpPr>
        <p:spPr>
          <a:xfrm>
            <a:off x="7825776" y="4679709"/>
            <a:ext cx="3835285" cy="533480"/>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6. Spese consulenziali professionali  per le verifiche di conformità alla normativa ambientale nazionale</a:t>
            </a:r>
            <a:endParaRPr lang="it-IT" sz="1200" b="1" dirty="0"/>
          </a:p>
        </p:txBody>
      </p:sp>
      <p:sp>
        <p:nvSpPr>
          <p:cNvPr id="26" name="CasellaDiTesto 25">
            <a:extLst>
              <a:ext uri="{FF2B5EF4-FFF2-40B4-BE49-F238E27FC236}">
                <a16:creationId xmlns:a16="http://schemas.microsoft.com/office/drawing/2014/main" id="{EE7CCE05-D00E-B6B6-0462-731CA7CDD546}"/>
              </a:ext>
            </a:extLst>
          </p:cNvPr>
          <p:cNvSpPr txBox="1"/>
          <p:nvPr/>
        </p:nvSpPr>
        <p:spPr>
          <a:xfrm>
            <a:off x="7825776" y="5222723"/>
            <a:ext cx="4238853" cy="913172"/>
          </a:xfrm>
          <a:prstGeom prst="rect">
            <a:avLst/>
          </a:prstGeom>
          <a:noFill/>
        </p:spPr>
        <p:txBody>
          <a:bodyPr wrap="square" lIns="48000" tIns="48000" rIns="48000" bIns="48000" anchor="ctr" anchorCtr="0">
            <a:noAutofit/>
          </a:bodyPr>
          <a:lstStyle/>
          <a:p>
            <a:r>
              <a:rPr lang="it-IT" altLang="it-IT" sz="1200" b="1" dirty="0">
                <a:solidFill>
                  <a:srgbClr val="415364"/>
                </a:solidFill>
                <a:latin typeface="Arial" panose="020B0604020202020204" pitchFamily="34" charset="0"/>
              </a:rPr>
              <a:t>7. Spese per consulenze  finalizzate alla presentazione e gestione della richiesta di Intervento Agevolativo per un valore fino a un massimo del 5% dell’importo rendicontato deliberato*</a:t>
            </a:r>
            <a:endParaRPr lang="it-IT" sz="1200" b="1" dirty="0"/>
          </a:p>
        </p:txBody>
      </p:sp>
      <p:sp>
        <p:nvSpPr>
          <p:cNvPr id="27" name="CasellaDiTesto 26">
            <a:extLst>
              <a:ext uri="{FF2B5EF4-FFF2-40B4-BE49-F238E27FC236}">
                <a16:creationId xmlns:a16="http://schemas.microsoft.com/office/drawing/2014/main" id="{702AE9D4-E487-D1D8-7FED-DB0E65D3C1D8}"/>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
        <p:nvSpPr>
          <p:cNvPr id="12" name="CasellaDiTesto 11">
            <a:extLst>
              <a:ext uri="{FF2B5EF4-FFF2-40B4-BE49-F238E27FC236}">
                <a16:creationId xmlns:a16="http://schemas.microsoft.com/office/drawing/2014/main" id="{06590C62-D177-AC37-D149-A40A3BE6B92C}"/>
              </a:ext>
            </a:extLst>
          </p:cNvPr>
          <p:cNvSpPr txBox="1"/>
          <p:nvPr/>
        </p:nvSpPr>
        <p:spPr>
          <a:xfrm>
            <a:off x="7713775" y="750368"/>
            <a:ext cx="3947285" cy="1241815"/>
          </a:xfrm>
          <a:prstGeom prst="rect">
            <a:avLst/>
          </a:prstGeom>
          <a:noFill/>
        </p:spPr>
        <p:txBody>
          <a:bodyPr wrap="square">
            <a:spAutoFit/>
          </a:bodyPr>
          <a:lstStyle>
            <a:defPPr>
              <a:defRPr lang="it-IT"/>
            </a:defPPr>
            <a:lvl1pPr marL="228600" indent="-228600">
              <a:buFont typeface="+mj-lt"/>
              <a:buAutoNum type="arabicPeriod"/>
              <a:defRPr sz="800"/>
            </a:lvl1pPr>
            <a:lvl2pPr marL="273050" lvl="1" indent="-190500">
              <a:buFont typeface="+mj-lt"/>
              <a:buAutoNum type="arabicPeriod"/>
              <a:defRPr sz="800"/>
            </a:lvl2pPr>
          </a:lstStyle>
          <a:p>
            <a:pPr lvl="1">
              <a:buFont typeface="+mj-lt"/>
              <a:buAutoNum type="arabicPeriod" startAt="2"/>
            </a:pPr>
            <a:r>
              <a:rPr lang="it-IT" sz="1067" dirty="0"/>
              <a:t>consulenze in ambito digitale (es. </a:t>
            </a:r>
            <a:r>
              <a:rPr lang="it-IT" sz="1067" dirty="0" err="1"/>
              <a:t>digital</a:t>
            </a:r>
            <a:r>
              <a:rPr lang="it-IT" sz="1067" dirty="0"/>
              <a:t> manager, social media manager, </a:t>
            </a:r>
            <a:r>
              <a:rPr lang="it-IT" sz="1067" dirty="0" err="1"/>
              <a:t>digital</a:t>
            </a:r>
            <a:r>
              <a:rPr lang="it-IT" sz="1067" dirty="0"/>
              <a:t> marketing manager);</a:t>
            </a:r>
          </a:p>
          <a:p>
            <a:pPr lvl="1">
              <a:buAutoNum type="arabicPeriod" startAt="2"/>
            </a:pPr>
            <a:r>
              <a:rPr lang="it-IT" sz="1067" dirty="0"/>
              <a:t>consulenze specializzate per la valorizzazione della partnership e/o partecipazione ad eventi internazionali di rilevanza istituzionale a carattere economico, sportivo o culturale</a:t>
            </a:r>
          </a:p>
          <a:p>
            <a:pPr lvl="1">
              <a:buAutoNum type="arabicPeriod" startAt="2"/>
            </a:pPr>
            <a:endParaRPr lang="it-IT" sz="1067" dirty="0"/>
          </a:p>
        </p:txBody>
      </p:sp>
    </p:spTree>
    <p:extLst>
      <p:ext uri="{BB962C8B-B14F-4D97-AF65-F5344CB8AC3E}">
        <p14:creationId xmlns:p14="http://schemas.microsoft.com/office/powerpoint/2010/main" val="357743110"/>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Segnaposto testo 1"/>
          <p:cNvSpPr>
            <a:spLocks noGrp="1"/>
          </p:cNvSpPr>
          <p:nvPr>
            <p:ph type="body" idx="13"/>
          </p:nvPr>
        </p:nvSpPr>
        <p:spPr>
          <a:xfrm>
            <a:off x="412311" y="342111"/>
            <a:ext cx="9471428" cy="383116"/>
          </a:xfrm>
        </p:spPr>
        <p:txBody>
          <a:bodyPr/>
          <a:lstStyle/>
          <a:p>
            <a:r>
              <a:rPr lang="it-IT" dirty="0"/>
              <a:t>Sviluppo del commercio elettronico delle imprese italiane in Paesi esteri («</a:t>
            </a:r>
            <a:r>
              <a:rPr lang="it-IT" dirty="0">
                <a:solidFill>
                  <a:schemeClr val="accent2"/>
                </a:solidFill>
              </a:rPr>
              <a:t>E-Commerce</a:t>
            </a:r>
            <a:r>
              <a:rPr lang="it-IT" dirty="0"/>
              <a:t>»)</a:t>
            </a:r>
          </a:p>
          <a:p>
            <a:endParaRPr lang="it-IT" dirty="0"/>
          </a:p>
        </p:txBody>
      </p:sp>
      <p:sp>
        <p:nvSpPr>
          <p:cNvPr id="42" name="Segnaposto testo 25">
            <a:extLst>
              <a:ext uri="{FF2B5EF4-FFF2-40B4-BE49-F238E27FC236}">
                <a16:creationId xmlns:a16="http://schemas.microsoft.com/office/drawing/2014/main" id="{6B995381-B17B-4631-89F9-93B28697404F}"/>
              </a:ext>
            </a:extLst>
          </p:cNvPr>
          <p:cNvSpPr txBox="1">
            <a:spLocks/>
          </p:cNvSpPr>
          <p:nvPr/>
        </p:nvSpPr>
        <p:spPr bwMode="auto">
          <a:xfrm>
            <a:off x="1003918" y="1264478"/>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per </a:t>
            </a:r>
            <a:r>
              <a:rPr lang="it-IT" altLang="it-IT" sz="1400" b="1" dirty="0">
                <a:solidFill>
                  <a:srgbClr val="415364"/>
                </a:solidFill>
                <a:latin typeface="Arial" panose="020B0604020202020204" pitchFamily="34" charset="0"/>
              </a:rPr>
              <a:t>(i) la creazione o (ii) il miglioramento di una Piattaforma propria di e-commerce</a:t>
            </a:r>
            <a:r>
              <a:rPr lang="it-IT" altLang="it-IT" sz="1400" dirty="0">
                <a:solidFill>
                  <a:srgbClr val="415364"/>
                </a:solidFill>
                <a:latin typeface="Arial" panose="020B0604020202020204" pitchFamily="34" charset="0"/>
              </a:rPr>
              <a:t> oppure per </a:t>
            </a:r>
            <a:r>
              <a:rPr lang="it-IT" altLang="it-IT" sz="1400" b="1" dirty="0">
                <a:solidFill>
                  <a:srgbClr val="415364"/>
                </a:solidFill>
                <a:latin typeface="Arial" panose="020B0604020202020204" pitchFamily="34" charset="0"/>
              </a:rPr>
              <a:t>(iii) l’accesso ad una Piattaforma di terzi (market place) </a:t>
            </a:r>
            <a:r>
              <a:rPr lang="it-IT" altLang="it-IT" sz="1400" dirty="0">
                <a:solidFill>
                  <a:srgbClr val="415364"/>
                </a:solidFill>
                <a:latin typeface="Arial" panose="020B0604020202020204" pitchFamily="34" charset="0"/>
              </a:rPr>
              <a:t>per la commercializzazione in Paesi esteri di beni o servizi prodotti in Italia o con marchio italiano</a:t>
            </a:r>
          </a:p>
        </p:txBody>
      </p:sp>
      <p:pic>
        <p:nvPicPr>
          <p:cNvPr id="43" name="Immagine 42"/>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412311" y="1410017"/>
            <a:ext cx="597824" cy="597824"/>
          </a:xfrm>
          <a:prstGeom prst="rect">
            <a:avLst/>
          </a:prstGeom>
        </p:spPr>
      </p:pic>
      <p:sp>
        <p:nvSpPr>
          <p:cNvPr id="44" name="Rettangolo 43">
            <a:extLst>
              <a:ext uri="{FF2B5EF4-FFF2-40B4-BE49-F238E27FC236}">
                <a16:creationId xmlns:a16="http://schemas.microsoft.com/office/drawing/2014/main" id="{CB8AE001-6839-4DC6-827E-F42764EFF6F0}"/>
              </a:ext>
            </a:extLst>
          </p:cNvPr>
          <p:cNvSpPr>
            <a:spLocks noChangeArrowheads="1"/>
          </p:cNvSpPr>
          <p:nvPr/>
        </p:nvSpPr>
        <p:spPr bwMode="auto">
          <a:xfrm>
            <a:off x="726526" y="5199661"/>
            <a:ext cx="4715987" cy="1451166"/>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130" dirty="0">
                <a:solidFill>
                  <a:srgbClr val="797979"/>
                </a:solidFill>
                <a:latin typeface="Arial" panose="020B0604020202020204" pitchFamily="34" charset="0"/>
              </a:rPr>
              <a:t>Prima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pari al 50% a titolo di anticipo per le imprese con </a:t>
            </a:r>
            <a:r>
              <a:rPr lang="it-IT" altLang="it-IT" sz="1100" b="1" dirty="0">
                <a:solidFill>
                  <a:srgbClr val="00B050"/>
                </a:solidFill>
                <a:latin typeface="Arial" panose="020B0604020202020204" pitchFamily="34" charset="0"/>
              </a:rPr>
              <a:t>interessi in USA</a:t>
            </a:r>
            <a:r>
              <a:rPr lang="it-IT" altLang="it-IT" sz="1130" dirty="0">
                <a:solidFill>
                  <a:srgbClr val="797979"/>
                </a:solidFill>
                <a:latin typeface="Arial" panose="020B0604020202020204" pitchFamily="34" charset="0"/>
              </a:rPr>
              <a:t>; possibile seconda </a:t>
            </a:r>
            <a:r>
              <a:rPr lang="it-IT" altLang="it-IT" sz="1130" i="1" dirty="0">
                <a:solidFill>
                  <a:srgbClr val="797979"/>
                </a:solidFill>
                <a:latin typeface="Arial" panose="020B0604020202020204" pitchFamily="34" charset="0"/>
              </a:rPr>
              <a:t>tranche</a:t>
            </a:r>
            <a:r>
              <a:rPr lang="it-IT" altLang="it-IT" sz="1130" dirty="0">
                <a:solidFill>
                  <a:srgbClr val="797979"/>
                </a:solidFill>
                <a:latin typeface="Arial" panose="020B0604020202020204" pitchFamily="34" charset="0"/>
              </a:rPr>
              <a:t> direttamente a saldo dell’importo rendicontato</a:t>
            </a:r>
            <a:endParaRPr lang="it-IT" altLang="it-IT" sz="1100" b="1" dirty="0">
              <a:solidFill>
                <a:srgbClr val="00B050"/>
              </a:solidFill>
              <a:latin typeface="Arial" panose="020B0604020202020204" pitchFamily="34" charset="0"/>
            </a:endParaRPr>
          </a:p>
          <a:p>
            <a:pPr algn="ctr" defTabSz="914332">
              <a:spcAft>
                <a:spcPts val="300"/>
              </a:spcAft>
              <a:defRPr/>
            </a:pPr>
            <a:endParaRPr lang="it-IT" altLang="it-IT" sz="1130" dirty="0">
              <a:solidFill>
                <a:srgbClr val="797979"/>
              </a:solidFill>
              <a:latin typeface="Arial" panose="020B0604020202020204" pitchFamily="34" charset="0"/>
            </a:endParaRPr>
          </a:p>
        </p:txBody>
      </p:sp>
      <p:sp>
        <p:nvSpPr>
          <p:cNvPr id="45"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49439" y="2328662"/>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130" dirty="0">
                <a:solidFill>
                  <a:srgbClr val="797979"/>
                </a:solidFill>
                <a:latin typeface="Arial"/>
              </a:rPr>
              <a:t>Alle </a:t>
            </a:r>
            <a:r>
              <a:rPr lang="it-IT" altLang="it-IT" sz="1130" b="1" dirty="0">
                <a:solidFill>
                  <a:srgbClr val="797979"/>
                </a:solidFill>
                <a:latin typeface="Arial"/>
              </a:rPr>
              <a:t>imprese italiane </a:t>
            </a:r>
            <a:r>
              <a:rPr lang="it-IT" altLang="it-IT" sz="1130" dirty="0">
                <a:solidFill>
                  <a:srgbClr val="797979"/>
                </a:solidFill>
                <a:latin typeface="Arial"/>
              </a:rPr>
              <a:t>di qualsiasi dimensione che abbiano depositato almeno 2 bilanci relativi a 2 esercizi completi</a:t>
            </a:r>
          </a:p>
        </p:txBody>
      </p:sp>
      <p:sp>
        <p:nvSpPr>
          <p:cNvPr id="46" name="Rettangolo 45">
            <a:extLst>
              <a:ext uri="{FF2B5EF4-FFF2-40B4-BE49-F238E27FC236}">
                <a16:creationId xmlns:a16="http://schemas.microsoft.com/office/drawing/2014/main" id="{C4DC1474-D9A6-4443-B30F-FDC0AB40DE10}"/>
              </a:ext>
            </a:extLst>
          </p:cNvPr>
          <p:cNvSpPr>
            <a:spLocks noChangeArrowheads="1"/>
          </p:cNvSpPr>
          <p:nvPr/>
        </p:nvSpPr>
        <p:spPr bwMode="auto">
          <a:xfrm>
            <a:off x="672680" y="3211461"/>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Importo minimo </a:t>
            </a:r>
            <a:r>
              <a:rPr lang="it-IT" sz="113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130" dirty="0">
                <a:solidFill>
                  <a:srgbClr val="797979"/>
                </a:solidFill>
                <a:latin typeface="Arial"/>
              </a:rPr>
              <a:t>Piattaforma propria e di terzi: fino a </a:t>
            </a:r>
            <a:r>
              <a:rPr lang="it-IT" sz="1130" dirty="0">
                <a:solidFill>
                  <a:srgbClr val="005392"/>
                </a:solidFill>
                <a:latin typeface="Arial"/>
              </a:rPr>
              <a:t>euro 500.000</a:t>
            </a:r>
          </a:p>
        </p:txBody>
      </p:sp>
      <p:sp>
        <p:nvSpPr>
          <p:cNvPr id="47" name="Rettangolo 46">
            <a:extLst>
              <a:ext uri="{FF2B5EF4-FFF2-40B4-BE49-F238E27FC236}">
                <a16:creationId xmlns:a16="http://schemas.microsoft.com/office/drawing/2014/main" id="{DEC0FADB-17C8-423C-A4CF-8F31DAAD1FE1}"/>
              </a:ext>
            </a:extLst>
          </p:cNvPr>
          <p:cNvSpPr/>
          <p:nvPr/>
        </p:nvSpPr>
        <p:spPr>
          <a:xfrm>
            <a:off x="672680" y="4353779"/>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130" dirty="0">
                <a:solidFill>
                  <a:srgbClr val="797979"/>
                </a:solidFill>
                <a:latin typeface="Arial"/>
              </a:rPr>
              <a:t>4 anni, di cui 2 di preammortamento</a:t>
            </a:r>
          </a:p>
        </p:txBody>
      </p:sp>
      <p:sp>
        <p:nvSpPr>
          <p:cNvPr id="4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6944053" y="4870521"/>
            <a:ext cx="4721801" cy="1187505"/>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la «Creazione, sviluppo o miglioramento di una Piattaforma propria oppure utilizzo di una Piattaforma di terzi». </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per «Investimenti per la Piattaforma propria oppure per la Piattaforma di terzi»</a:t>
            </a:r>
          </a:p>
          <a:p>
            <a:pPr marL="285744" indent="-285744" algn="just" defTabSz="914354">
              <a:buFont typeface="Arial" panose="020B0604020202020204" pitchFamily="34" charset="0"/>
              <a:buChar char="•"/>
              <a:defRPr/>
            </a:pPr>
            <a:r>
              <a:rPr lang="it-IT" altLang="it-IT" sz="1130" dirty="0">
                <a:solidFill>
                  <a:srgbClr val="797979"/>
                </a:solidFill>
                <a:latin typeface="Arial" panose="020B0604020202020204" pitchFamily="34" charset="0"/>
              </a:rPr>
              <a:t>Spese promozionali e di formazione relative al progetto</a:t>
            </a:r>
          </a:p>
        </p:txBody>
      </p:sp>
      <p:pic>
        <p:nvPicPr>
          <p:cNvPr id="49" name="Immagine 48"/>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6360" y="3417136"/>
            <a:ext cx="522000" cy="522000"/>
          </a:xfrm>
          <a:prstGeom prst="rect">
            <a:avLst/>
          </a:prstGeom>
        </p:spPr>
      </p:pic>
      <p:pic>
        <p:nvPicPr>
          <p:cNvPr id="50" name="Immagine 49"/>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5922" y="4319670"/>
            <a:ext cx="522000" cy="522000"/>
          </a:xfrm>
          <a:prstGeom prst="rect">
            <a:avLst/>
          </a:prstGeom>
        </p:spPr>
      </p:pic>
      <p:cxnSp>
        <p:nvCxnSpPr>
          <p:cNvPr id="51" name="Connettore diritto 50"/>
          <p:cNvCxnSpPr>
            <a:cxnSpLocks/>
          </p:cNvCxnSpPr>
          <p:nvPr/>
        </p:nvCxnSpPr>
        <p:spPr>
          <a:xfrm>
            <a:off x="6152989" y="2304212"/>
            <a:ext cx="0" cy="3363163"/>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52" name="Immagine 51"/>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64863" y="5288757"/>
            <a:ext cx="522000" cy="522000"/>
          </a:xfrm>
          <a:prstGeom prst="rect">
            <a:avLst/>
          </a:prstGeom>
        </p:spPr>
      </p:pic>
      <p:pic>
        <p:nvPicPr>
          <p:cNvPr id="53" name="Immagine 52"/>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96360" y="2351234"/>
            <a:ext cx="459007" cy="459007"/>
          </a:xfrm>
          <a:prstGeom prst="rect">
            <a:avLst/>
          </a:prstGeom>
        </p:spPr>
      </p:pic>
      <p:pic>
        <p:nvPicPr>
          <p:cNvPr id="54" name="Immagine 53"/>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413124" y="5001661"/>
            <a:ext cx="396000" cy="396000"/>
          </a:xfrm>
          <a:prstGeom prst="rect">
            <a:avLst/>
          </a:prstGeom>
        </p:spPr>
      </p:pic>
      <p:pic>
        <p:nvPicPr>
          <p:cNvPr id="56" name="Immagine 55"/>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381854" y="2286441"/>
            <a:ext cx="523800" cy="523800"/>
          </a:xfrm>
          <a:prstGeom prst="rect">
            <a:avLst/>
          </a:prstGeom>
        </p:spPr>
      </p:pic>
      <p:sp>
        <p:nvSpPr>
          <p:cNvPr id="6" name="Segnaposto numero diapositiva 3">
            <a:extLst>
              <a:ext uri="{FF2B5EF4-FFF2-40B4-BE49-F238E27FC236}">
                <a16:creationId xmlns:a16="http://schemas.microsoft.com/office/drawing/2014/main" id="{A67CBF3B-D5AD-9598-5919-E6CDAFA51A2B}"/>
              </a:ext>
            </a:extLst>
          </p:cNvPr>
          <p:cNvSpPr>
            <a:spLocks noGrp="1"/>
          </p:cNvSpPr>
          <p:nvPr>
            <p:ph type="sldNum" sz="quarter" idx="12"/>
          </p:nvPr>
        </p:nvSpPr>
        <p:spPr>
          <a:xfrm>
            <a:off x="334433" y="6297858"/>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24</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7" name="Rettangolo 6">
            <a:extLst>
              <a:ext uri="{FF2B5EF4-FFF2-40B4-BE49-F238E27FC236}">
                <a16:creationId xmlns:a16="http://schemas.microsoft.com/office/drawing/2014/main" id="{96AAD672-9459-0C25-DD5F-6562DC34968B}"/>
              </a:ext>
            </a:extLst>
          </p:cNvPr>
          <p:cNvSpPr>
            <a:spLocks noChangeArrowheads="1"/>
          </p:cNvSpPr>
          <p:nvPr/>
        </p:nvSpPr>
        <p:spPr bwMode="auto">
          <a:xfrm>
            <a:off x="6809124" y="2271498"/>
            <a:ext cx="4967221" cy="2104422"/>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130" b="1" dirty="0">
                <a:solidFill>
                  <a:srgbClr val="797979"/>
                </a:solidFill>
                <a:latin typeface="Arial" panose="020B0604020202020204" pitchFamily="34" charset="0"/>
              </a:rPr>
              <a:t>Garanzie </a:t>
            </a:r>
            <a:r>
              <a:rPr lang="it-IT" altLang="it-IT" sz="1130" dirty="0">
                <a:solidFill>
                  <a:srgbClr val="797979"/>
                </a:solidFill>
                <a:latin typeface="Arial" panose="020B0604020202020204" pitchFamily="34" charset="0"/>
              </a:rPr>
              <a:t>in funzione del rating</a:t>
            </a:r>
          </a:p>
          <a:p>
            <a:pPr algn="ctr" defTabSz="810604">
              <a:spcBef>
                <a:spcPct val="20000"/>
              </a:spcBef>
              <a:defRPr/>
            </a:pPr>
            <a:r>
              <a:rPr lang="it-IT" altLang="it-IT" sz="1130" dirty="0">
                <a:solidFill>
                  <a:srgbClr val="797979"/>
                </a:solidFill>
                <a:latin typeface="Arial" panose="020B0604020202020204" pitchFamily="34" charset="0"/>
              </a:rPr>
              <a:t>Possibilità di ottenere una quota </a:t>
            </a:r>
            <a:r>
              <a:rPr lang="it-IT" altLang="it-IT" sz="1130" b="1" dirty="0">
                <a:solidFill>
                  <a:schemeClr val="accent2"/>
                </a:solidFill>
                <a:latin typeface="Arial" panose="020B0604020202020204" pitchFamily="34" charset="0"/>
              </a:rPr>
              <a:t>a fondo perduto fino al 10% con un massimo di €100.000 </a:t>
            </a:r>
            <a:r>
              <a:rPr lang="it-IT" altLang="it-IT" sz="113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Africa* o America Latina* o India*</a:t>
            </a:r>
            <a:r>
              <a:rPr lang="it-IT" altLang="it-IT" sz="1130" b="1" dirty="0">
                <a:solidFill>
                  <a:schemeClr val="accent2"/>
                </a:solidFill>
                <a:latin typeface="Arial" panose="020B0604020202020204" pitchFamily="34" charset="0"/>
              </a:rPr>
              <a:t>: fondo perduto 10% (max 100.000) elevabile fino al 20% con un massimo di €200.000 </a:t>
            </a:r>
            <a:r>
              <a:rPr lang="it-IT" altLang="it-IT" sz="1130" b="1" dirty="0">
                <a:solidFill>
                  <a:srgbClr val="797979"/>
                </a:solidFill>
                <a:latin typeface="Arial" panose="020B0604020202020204" pitchFamily="34" charset="0"/>
              </a:rPr>
              <a:t>in caso di sede </a:t>
            </a:r>
            <a:r>
              <a:rPr lang="it-IT" altLang="it-IT" sz="1130" dirty="0">
                <a:solidFill>
                  <a:srgbClr val="797979"/>
                </a:solidFill>
                <a:latin typeface="Arial" panose="020B0604020202020204" pitchFamily="34" charset="0"/>
              </a:rPr>
              <a:t>operativa nelle regioni del </a:t>
            </a:r>
            <a:r>
              <a:rPr lang="it-IT" altLang="it-IT" sz="1130" b="1" dirty="0">
                <a:solidFill>
                  <a:srgbClr val="797979"/>
                </a:solidFill>
                <a:latin typeface="Arial" panose="020B0604020202020204" pitchFamily="34" charset="0"/>
              </a:rPr>
              <a:t>Sud, </a:t>
            </a:r>
            <a:r>
              <a:rPr lang="it-IT" altLang="it-IT" sz="1130" b="1" dirty="0">
                <a:solidFill>
                  <a:schemeClr val="accent2"/>
                </a:solidFill>
                <a:latin typeface="Arial" panose="020B0604020202020204" pitchFamily="34" charset="0"/>
              </a:rPr>
              <a:t>startup e PMI innovative</a:t>
            </a:r>
            <a:r>
              <a:rPr lang="it-IT" altLang="it-IT" sz="1130" b="1" dirty="0">
                <a:solidFill>
                  <a:srgbClr val="797979"/>
                </a:solidFill>
                <a:latin typeface="Arial" panose="020B0604020202020204" pitchFamily="34" charset="0"/>
              </a:rPr>
              <a:t> </a:t>
            </a:r>
          </a:p>
          <a:p>
            <a:pPr algn="ctr" defTabSz="810604">
              <a:spcBef>
                <a:spcPct val="20000"/>
              </a:spcBef>
              <a:defRPr/>
            </a:pPr>
            <a:r>
              <a:rPr lang="it-IT" altLang="it-IT" sz="1130" dirty="0">
                <a:solidFill>
                  <a:srgbClr val="797979"/>
                </a:solidFill>
                <a:latin typeface="Arial" panose="020B0604020202020204" pitchFamily="34" charset="0"/>
              </a:rPr>
              <a:t>Per</a:t>
            </a:r>
            <a:r>
              <a:rPr lang="it-IT" altLang="it-IT" sz="1130" b="1" dirty="0">
                <a:solidFill>
                  <a:schemeClr val="accent2"/>
                </a:solidFill>
                <a:latin typeface="Arial" panose="020B0604020202020204" pitchFamily="34" charset="0"/>
              </a:rPr>
              <a:t> </a:t>
            </a:r>
            <a:r>
              <a:rPr lang="it-IT" altLang="it-IT" sz="1130" b="1" dirty="0">
                <a:solidFill>
                  <a:srgbClr val="00B050"/>
                </a:solidFill>
                <a:latin typeface="Arial" panose="020B0604020202020204" pitchFamily="34" charset="0"/>
              </a:rPr>
              <a:t>USA</a:t>
            </a:r>
            <a:r>
              <a:rPr lang="it-IT" altLang="it-IT" sz="1130" b="1" dirty="0">
                <a:solidFill>
                  <a:schemeClr val="accent2"/>
                </a:solidFill>
                <a:latin typeface="Arial" panose="020B0604020202020204" pitchFamily="34" charset="0"/>
              </a:rPr>
              <a:t>: fondo perduto 10% (max 100.000)</a:t>
            </a: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a:p>
            <a:pPr algn="ctr" defTabSz="810604">
              <a:spcBef>
                <a:spcPct val="20000"/>
              </a:spcBef>
              <a:defRPr/>
            </a:pPr>
            <a:endParaRPr lang="it-IT" altLang="it-IT" sz="1130" dirty="0">
              <a:solidFill>
                <a:srgbClr val="797979"/>
              </a:solidFill>
              <a:latin typeface="Arial" panose="020B0604020202020204" pitchFamily="34" charset="0"/>
            </a:endParaRPr>
          </a:p>
        </p:txBody>
      </p:sp>
      <p:sp>
        <p:nvSpPr>
          <p:cNvPr id="8" name="CasellaDiTesto 7">
            <a:extLst>
              <a:ext uri="{FF2B5EF4-FFF2-40B4-BE49-F238E27FC236}">
                <a16:creationId xmlns:a16="http://schemas.microsoft.com/office/drawing/2014/main" id="{DBF5D1A1-FAF4-385C-D409-D7E6D9CB6F33}"/>
              </a:ext>
            </a:extLst>
          </p:cNvPr>
          <p:cNvSpPr txBox="1"/>
          <p:nvPr/>
        </p:nvSpPr>
        <p:spPr>
          <a:xfrm>
            <a:off x="6844572" y="3985793"/>
            <a:ext cx="4896323" cy="858794"/>
          </a:xfrm>
          <a:prstGeom prst="rect">
            <a:avLst/>
          </a:prstGeom>
          <a:noFill/>
          <a:ln w="9525">
            <a:noFill/>
            <a:prstDash val="dash"/>
          </a:ln>
        </p:spPr>
        <p:txBody>
          <a:bodyPr wrap="square" lIns="96000" tIns="48000" rIns="96000" bIns="48000" anchor="ctr">
            <a:noAutofit/>
          </a:bodyPr>
          <a:lstStyle/>
          <a:p>
            <a:pPr algn="ctr">
              <a:spcAft>
                <a:spcPts val="600"/>
              </a:spcAft>
              <a:defRPr/>
            </a:pPr>
            <a:endParaRPr lang="it-IT" altLang="it-IT" sz="1050" dirty="0">
              <a:solidFill>
                <a:srgbClr val="797979"/>
              </a:solidFill>
              <a:latin typeface="Arial" panose="020B0604020202020204" pitchFamily="34" charset="0"/>
            </a:endParaRPr>
          </a:p>
          <a:p>
            <a:pPr algn="ctr">
              <a:spcAft>
                <a:spcPts val="600"/>
              </a:spcAft>
              <a:defRPr/>
            </a:pPr>
            <a:r>
              <a:rPr lang="it-IT" altLang="it-IT" sz="1050" dirty="0">
                <a:solidFill>
                  <a:srgbClr val="797979"/>
                </a:solidFill>
                <a:latin typeface="Arial" panose="020B0604020202020204" pitchFamily="34" charset="0"/>
              </a:rPr>
              <a:t>*</a:t>
            </a:r>
            <a:r>
              <a:rPr lang="it-IT" altLang="it-IT" sz="1130" dirty="0">
                <a:solidFill>
                  <a:srgbClr val="797979"/>
                </a:solidFill>
                <a:latin typeface="Arial" panose="020B0604020202020204" pitchFamily="34" charset="0"/>
              </a:rPr>
              <a:t>Ai fini dell’accesso alla premialità, la piattaforma o il marketplace devono avere </a:t>
            </a:r>
            <a:r>
              <a:rPr lang="it-IT" altLang="it-IT" sz="1130" b="1" dirty="0">
                <a:solidFill>
                  <a:srgbClr val="00B050"/>
                </a:solidFill>
                <a:latin typeface="Arial" panose="020B0604020202020204" pitchFamily="34" charset="0"/>
              </a:rPr>
              <a:t>dominio di primo o secondo livello localizzato in un paese africano o in America Latina o in India o in USA</a:t>
            </a:r>
          </a:p>
          <a:p>
            <a:pPr marL="800100" lvl="1" indent="-342900" algn="ctr">
              <a:lnSpc>
                <a:spcPct val="107000"/>
              </a:lnSpc>
              <a:spcAft>
                <a:spcPts val="600"/>
              </a:spcAft>
              <a:buSzPts val="900"/>
              <a:buFont typeface="Arial" panose="020B0604020202020204" pitchFamily="34" charset="0"/>
              <a:buAutoNum type="romanLcParenBoth"/>
            </a:pPr>
            <a:endParaRPr lang="it-IT" sz="1050" dirty="0">
              <a:effectLst/>
              <a:latin typeface="Arial" panose="020B0604020202020204" pitchFamily="34" charset="0"/>
              <a:ea typeface="Calibri" panose="020F0502020204030204" pitchFamily="34" charset="0"/>
              <a:cs typeface="Times New Roman" panose="02020603050405020304" pitchFamily="18" charset="0"/>
            </a:endParaRPr>
          </a:p>
        </p:txBody>
      </p:sp>
      <p:pic>
        <p:nvPicPr>
          <p:cNvPr id="2" name="Immagine 1">
            <a:extLst>
              <a:ext uri="{FF2B5EF4-FFF2-40B4-BE49-F238E27FC236}">
                <a16:creationId xmlns:a16="http://schemas.microsoft.com/office/drawing/2014/main" id="{34BA003E-9E01-F422-817C-97157BCD4A15}"/>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23476" y="3739859"/>
            <a:ext cx="256054" cy="256054"/>
          </a:xfrm>
          <a:prstGeom prst="rect">
            <a:avLst/>
          </a:prstGeom>
        </p:spPr>
      </p:pic>
      <p:pic>
        <p:nvPicPr>
          <p:cNvPr id="3" name="Immagine 2">
            <a:extLst>
              <a:ext uri="{FF2B5EF4-FFF2-40B4-BE49-F238E27FC236}">
                <a16:creationId xmlns:a16="http://schemas.microsoft.com/office/drawing/2014/main" id="{DAA2E262-1EB3-E2EA-7071-D4F7EDD44DC0}"/>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5310011" y="6041804"/>
            <a:ext cx="256054" cy="256054"/>
          </a:xfrm>
          <a:prstGeom prst="rect">
            <a:avLst/>
          </a:prstGeom>
        </p:spPr>
      </p:pic>
    </p:spTree>
    <p:extLst>
      <p:ext uri="{BB962C8B-B14F-4D97-AF65-F5344CB8AC3E}">
        <p14:creationId xmlns:p14="http://schemas.microsoft.com/office/powerpoint/2010/main" val="351209409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a:solidFill>
                  <a:schemeClr val="accent2"/>
                </a:solidFill>
              </a:rPr>
              <a:t>E-commerce</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25</a:t>
            </a:fld>
            <a:endParaRPr lang="it-IT" dirty="0"/>
          </a:p>
        </p:txBody>
      </p:sp>
      <p:sp>
        <p:nvSpPr>
          <p:cNvPr id="3" name="CasellaDiTesto 2">
            <a:extLst>
              <a:ext uri="{FF2B5EF4-FFF2-40B4-BE49-F238E27FC236}">
                <a16:creationId xmlns:a16="http://schemas.microsoft.com/office/drawing/2014/main" id="{68A32E50-ACC1-F79C-B9A2-B15478236E5A}"/>
              </a:ext>
            </a:extLst>
          </p:cNvPr>
          <p:cNvSpPr txBox="1"/>
          <p:nvPr/>
        </p:nvSpPr>
        <p:spPr>
          <a:xfrm>
            <a:off x="334433" y="930523"/>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1. Creazione e sviluppo di una Piattaforma propria oppure utilizzo di un market place</a:t>
            </a:r>
            <a:endParaRPr lang="it-IT" sz="1333" b="1" dirty="0"/>
          </a:p>
        </p:txBody>
      </p:sp>
      <p:sp>
        <p:nvSpPr>
          <p:cNvPr id="5" name="CasellaDiTesto 4">
            <a:extLst>
              <a:ext uri="{FF2B5EF4-FFF2-40B4-BE49-F238E27FC236}">
                <a16:creationId xmlns:a16="http://schemas.microsoft.com/office/drawing/2014/main" id="{9E82CCA5-7F0A-1D85-7F6B-87F52613B9C2}"/>
              </a:ext>
            </a:extLst>
          </p:cNvPr>
          <p:cNvSpPr txBox="1"/>
          <p:nvPr/>
        </p:nvSpPr>
        <p:spPr>
          <a:xfrm>
            <a:off x="6268720" y="3030316"/>
            <a:ext cx="5613211" cy="533480"/>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4. Spese consulenziali professionali  per le verifiche di conformità alla normativa ambientale nazionale</a:t>
            </a:r>
            <a:endParaRPr lang="it-IT" sz="1333" b="1" dirty="0"/>
          </a:p>
        </p:txBody>
      </p:sp>
      <p:sp>
        <p:nvSpPr>
          <p:cNvPr id="6" name="CasellaDiTesto 5">
            <a:extLst>
              <a:ext uri="{FF2B5EF4-FFF2-40B4-BE49-F238E27FC236}">
                <a16:creationId xmlns:a16="http://schemas.microsoft.com/office/drawing/2014/main" id="{2F543B4E-A6B9-E7AE-FFD5-F839A24DBC32}"/>
              </a:ext>
            </a:extLst>
          </p:cNvPr>
          <p:cNvSpPr txBox="1"/>
          <p:nvPr/>
        </p:nvSpPr>
        <p:spPr>
          <a:xfrm>
            <a:off x="6303049" y="3866994"/>
            <a:ext cx="5613211" cy="913172"/>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5. Spese per consulenze  finalizzate alla presentazione e gestione della richiesta di Intervento Agevolativo per un valore fino a un massimo del 5% dell’importo deliberato*</a:t>
            </a:r>
            <a:endParaRPr lang="it-IT" sz="1333" b="1" dirty="0"/>
          </a:p>
        </p:txBody>
      </p:sp>
      <p:sp>
        <p:nvSpPr>
          <p:cNvPr id="7" name="CasellaDiTesto 6">
            <a:extLst>
              <a:ext uri="{FF2B5EF4-FFF2-40B4-BE49-F238E27FC236}">
                <a16:creationId xmlns:a16="http://schemas.microsoft.com/office/drawing/2014/main" id="{12EEA8F5-859B-2F48-3450-52FF6FC33B0D}"/>
              </a:ext>
            </a:extLst>
          </p:cNvPr>
          <p:cNvSpPr txBox="1"/>
          <p:nvPr/>
        </p:nvSpPr>
        <p:spPr>
          <a:xfrm>
            <a:off x="334433" y="3103569"/>
            <a:ext cx="5033160" cy="1220011"/>
          </a:xfrm>
          <a:prstGeom prst="rect">
            <a:avLst/>
          </a:prstGeom>
          <a:noFill/>
        </p:spPr>
        <p:txBody>
          <a:bodyPr wrap="square" lIns="48000" tIns="48000" rIns="48000" bIns="48000" anchor="ctr" anchorCtr="0">
            <a:noAutofit/>
          </a:bodyPr>
          <a:lstStyle/>
          <a:p>
            <a:pPr algn="just"/>
            <a:r>
              <a:rPr lang="it-IT" altLang="it-IT" sz="1333" b="1">
                <a:solidFill>
                  <a:srgbClr val="415364"/>
                </a:solidFill>
                <a:latin typeface="Arial" panose="020B0604020202020204" pitchFamily="34" charset="0"/>
              </a:rPr>
              <a:t>2. Investimenti per una Piattaforma propria oppure per un market place </a:t>
            </a:r>
            <a:endParaRPr lang="it-IT" sz="1333" b="1" dirty="0"/>
          </a:p>
        </p:txBody>
      </p:sp>
      <p:sp>
        <p:nvSpPr>
          <p:cNvPr id="8" name="CasellaDiTesto 7">
            <a:extLst>
              <a:ext uri="{FF2B5EF4-FFF2-40B4-BE49-F238E27FC236}">
                <a16:creationId xmlns:a16="http://schemas.microsoft.com/office/drawing/2014/main" id="{5E0D85ED-D5E1-FE50-2E11-B85E7ED561D7}"/>
              </a:ext>
            </a:extLst>
          </p:cNvPr>
          <p:cNvSpPr txBox="1"/>
          <p:nvPr/>
        </p:nvSpPr>
        <p:spPr>
          <a:xfrm>
            <a:off x="6268720" y="814604"/>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3. Spese promozionali e formazione relative al progetto </a:t>
            </a:r>
            <a:endParaRPr lang="it-IT" sz="1333" b="1" dirty="0"/>
          </a:p>
        </p:txBody>
      </p:sp>
      <p:sp>
        <p:nvSpPr>
          <p:cNvPr id="14" name="CasellaDiTesto 13">
            <a:extLst>
              <a:ext uri="{FF2B5EF4-FFF2-40B4-BE49-F238E27FC236}">
                <a16:creationId xmlns:a16="http://schemas.microsoft.com/office/drawing/2014/main" id="{2AFBE0BA-6F22-2A60-E3B5-DBF950B6248E}"/>
              </a:ext>
            </a:extLst>
          </p:cNvPr>
          <p:cNvSpPr txBox="1"/>
          <p:nvPr/>
        </p:nvSpPr>
        <p:spPr>
          <a:xfrm>
            <a:off x="-196987" y="1737612"/>
            <a:ext cx="6096000" cy="1309397"/>
          </a:xfrm>
          <a:prstGeom prst="rect">
            <a:avLst/>
          </a:prstGeom>
          <a:noFill/>
        </p:spPr>
        <p:txBody>
          <a:bodyPr wrap="square">
            <a:spAutoFit/>
          </a:bodyPr>
          <a:lstStyle/>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creazione, acquisizione e configurazione della piattaforma;</a:t>
            </a:r>
          </a:p>
          <a:p>
            <a:pPr marL="990575" lvl="1" indent="-380990" algn="just">
              <a:lnSpc>
                <a:spcPct val="107000"/>
              </a:lnSpc>
              <a:buFont typeface="Courier New" panose="02070309020205020404" pitchFamily="49" charset="0"/>
              <a:buChar char="o"/>
            </a:pPr>
            <a:r>
              <a:rPr lang="en-GB" sz="1067" dirty="0" err="1">
                <a:latin typeface="Arial" panose="020B0604020202020204" pitchFamily="34" charset="0"/>
                <a:ea typeface="Calibri" panose="020F0502020204030204" pitchFamily="34" charset="0"/>
                <a:cs typeface="Times New Roman" panose="02020603050405020304" pitchFamily="18" charset="0"/>
              </a:rPr>
              <a:t>componenti</a:t>
            </a:r>
            <a:r>
              <a:rPr lang="en-GB" sz="1067" dirty="0">
                <a:latin typeface="Arial" panose="020B0604020202020204" pitchFamily="34" charset="0"/>
                <a:ea typeface="Calibri" panose="020F0502020204030204" pitchFamily="34" charset="0"/>
                <a:cs typeface="Times New Roman" panose="02020603050405020304" pitchFamily="18" charset="0"/>
              </a:rPr>
              <a:t> </a:t>
            </a:r>
            <a:r>
              <a:rPr lang="en-GB" sz="1067" i="1" dirty="0">
                <a:latin typeface="Arial" panose="020B0604020202020204" pitchFamily="34" charset="0"/>
                <a:ea typeface="Calibri" panose="020F0502020204030204" pitchFamily="34" charset="0"/>
                <a:cs typeface="Times New Roman" panose="02020603050405020304" pitchFamily="18" charset="0"/>
              </a:rPr>
              <a:t>hardware</a:t>
            </a:r>
            <a:r>
              <a:rPr lang="en-GB" sz="1067" dirty="0">
                <a:latin typeface="Arial" panose="020B0604020202020204" pitchFamily="34" charset="0"/>
                <a:ea typeface="Calibri" panose="020F0502020204030204" pitchFamily="34" charset="0"/>
                <a:cs typeface="Times New Roman" panose="02020603050405020304" pitchFamily="18" charset="0"/>
              </a:rPr>
              <a:t> e </a:t>
            </a:r>
            <a:r>
              <a:rPr lang="en-GB" sz="1067" i="1" dirty="0">
                <a:latin typeface="Arial" panose="020B0604020202020204" pitchFamily="34" charset="0"/>
                <a:ea typeface="Calibri" panose="020F0502020204030204" pitchFamily="34" charset="0"/>
                <a:cs typeface="Times New Roman" panose="02020603050405020304" pitchFamily="18" charset="0"/>
              </a:rPr>
              <a:t>software</a:t>
            </a:r>
            <a:r>
              <a:rPr lang="en-GB" sz="1067" dirty="0">
                <a:latin typeface="Arial" panose="020B0604020202020204" pitchFamily="34" charset="0"/>
                <a:ea typeface="Calibri" panose="020F0502020204030204" pitchFamily="34" charset="0"/>
                <a:cs typeface="Times New Roman" panose="02020603050405020304" pitchFamily="18" charset="0"/>
              </a:rPr>
              <a:t>;</a:t>
            </a:r>
            <a:endParaRPr lang="it-IT" sz="1067" dirty="0">
              <a:latin typeface="Arial" panose="020B0604020202020204" pitchFamily="34" charset="0"/>
              <a:ea typeface="Calibri" panose="020F0502020204030204" pitchFamily="34" charset="0"/>
              <a:cs typeface="Times New Roman" panose="02020603050405020304" pitchFamily="18" charset="0"/>
            </a:endParaRP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estensioni componenti </a:t>
            </a:r>
            <a:r>
              <a:rPr lang="it-IT" sz="1067" i="1" dirty="0">
                <a:latin typeface="Arial" panose="020B0604020202020204" pitchFamily="34" charset="0"/>
                <a:ea typeface="Calibri" panose="020F0502020204030204" pitchFamily="34" charset="0"/>
                <a:cs typeface="Times New Roman" panose="02020603050405020304" pitchFamily="18" charset="0"/>
              </a:rPr>
              <a:t>software</a:t>
            </a:r>
            <a:r>
              <a:rPr lang="it-IT" sz="1067" dirty="0">
                <a:latin typeface="Arial" panose="020B0604020202020204" pitchFamily="34" charset="0"/>
                <a:ea typeface="Calibri" panose="020F0502020204030204" pitchFamily="34" charset="0"/>
                <a:cs typeface="Times New Roman" panose="02020603050405020304" pitchFamily="18" charset="0"/>
              </a:rPr>
              <a:t> per ampliare le funzionalità (es.  </a:t>
            </a:r>
            <a:r>
              <a:rPr lang="it-IT" sz="1067" i="1" dirty="0">
                <a:latin typeface="Arial" panose="020B0604020202020204" pitchFamily="34" charset="0"/>
                <a:ea typeface="Calibri" panose="020F0502020204030204" pitchFamily="34" charset="0"/>
                <a:cs typeface="Times New Roman" panose="02020603050405020304" pitchFamily="18" charset="0"/>
              </a:rPr>
              <a:t>software</a:t>
            </a:r>
            <a:r>
              <a:rPr lang="it-IT" sz="1067" dirty="0">
                <a:latin typeface="Arial" panose="020B0604020202020204" pitchFamily="34" charset="0"/>
                <a:ea typeface="Calibri" panose="020F0502020204030204" pitchFamily="34" charset="0"/>
                <a:cs typeface="Times New Roman" panose="02020603050405020304" pitchFamily="18" charset="0"/>
              </a:rPr>
              <a:t> per la gestione degli ordini, circuiti di pagamento, servizi </a:t>
            </a:r>
            <a:r>
              <a:rPr lang="it-IT" sz="1067" i="1" dirty="0">
                <a:latin typeface="Arial" panose="020B0604020202020204" pitchFamily="34" charset="0"/>
                <a:ea typeface="Calibri" panose="020F0502020204030204" pitchFamily="34" charset="0"/>
                <a:cs typeface="Times New Roman" panose="02020603050405020304" pitchFamily="18" charset="0"/>
              </a:rPr>
              <a:t>cloud</a:t>
            </a:r>
            <a:r>
              <a:rPr lang="it-IT" sz="1067" dirty="0">
                <a:latin typeface="Arial" panose="020B0604020202020204" pitchFamily="34" charset="0"/>
                <a:ea typeface="Calibri" panose="020F0502020204030204" pitchFamily="34" charset="0"/>
                <a:cs typeface="Times New Roman" panose="02020603050405020304" pitchFamily="18" charset="0"/>
              </a:rPr>
              <a:t>, integrazioni con ERP, CRM, AI e realtà aumentata);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creazione e configurazione app;</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di avvio dell’utilizzo di un </a:t>
            </a:r>
            <a:r>
              <a:rPr lang="it-IT" sz="1067" i="1" dirty="0">
                <a:latin typeface="Arial" panose="020B0604020202020204" pitchFamily="34" charset="0"/>
                <a:ea typeface="Calibri" panose="020F0502020204030204" pitchFamily="34" charset="0"/>
                <a:cs typeface="Times New Roman" panose="02020603050405020304" pitchFamily="18" charset="0"/>
              </a:rPr>
              <a:t>market place</a:t>
            </a:r>
            <a:r>
              <a:rPr lang="it-IT" sz="1067" dirty="0">
                <a:latin typeface="Arial" panose="020B0604020202020204" pitchFamily="34" charset="0"/>
                <a:ea typeface="Calibri" panose="020F0502020204030204" pitchFamily="34" charset="0"/>
                <a:cs typeface="Times New Roman" panose="02020603050405020304" pitchFamily="18" charset="0"/>
              </a:rPr>
              <a:t>.</a:t>
            </a:r>
            <a:endParaRPr lang="it-IT" sz="1067" dirty="0"/>
          </a:p>
        </p:txBody>
      </p:sp>
      <p:sp>
        <p:nvSpPr>
          <p:cNvPr id="16" name="CasellaDiTesto 15">
            <a:extLst>
              <a:ext uri="{FF2B5EF4-FFF2-40B4-BE49-F238E27FC236}">
                <a16:creationId xmlns:a16="http://schemas.microsoft.com/office/drawing/2014/main" id="{9AF37D70-B9C0-C9B1-CE34-3CBBC25B348B}"/>
              </a:ext>
            </a:extLst>
          </p:cNvPr>
          <p:cNvSpPr txBox="1"/>
          <p:nvPr/>
        </p:nvSpPr>
        <p:spPr>
          <a:xfrm>
            <a:off x="-196987" y="4073990"/>
            <a:ext cx="6096000" cy="1660776"/>
          </a:xfrm>
          <a:prstGeom prst="rect">
            <a:avLst/>
          </a:prstGeom>
          <a:noFill/>
        </p:spPr>
        <p:txBody>
          <a:bodyPr wrap="square">
            <a:spAutoFit/>
          </a:bodyPr>
          <a:lstStyle/>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di </a:t>
            </a:r>
            <a:r>
              <a:rPr lang="it-IT" sz="1067" i="1" dirty="0">
                <a:latin typeface="Arial" panose="020B0604020202020204" pitchFamily="34" charset="0"/>
                <a:ea typeface="Calibri" panose="020F0502020204030204" pitchFamily="34" charset="0"/>
                <a:cs typeface="Times New Roman" panose="02020603050405020304" pitchFamily="18" charset="0"/>
              </a:rPr>
              <a:t>hosting</a:t>
            </a:r>
            <a:r>
              <a:rPr lang="it-IT" sz="1067" dirty="0">
                <a:latin typeface="Arial" panose="020B0604020202020204" pitchFamily="34" charset="0"/>
                <a:ea typeface="Calibri" panose="020F0502020204030204" pitchFamily="34" charset="0"/>
                <a:cs typeface="Times New Roman" panose="02020603050405020304" pitchFamily="18" charset="0"/>
              </a:rPr>
              <a:t> del dominio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commissioni per utilizzo della piattaforma oppure di un </a:t>
            </a:r>
            <a:r>
              <a:rPr lang="it-IT" sz="1067" i="1" dirty="0">
                <a:latin typeface="Arial" panose="020B0604020202020204" pitchFamily="34" charset="0"/>
                <a:ea typeface="Calibri" panose="020F0502020204030204" pitchFamily="34" charset="0"/>
                <a:cs typeface="Times New Roman" panose="02020603050405020304" pitchFamily="18" charset="0"/>
              </a:rPr>
              <a:t>market place</a:t>
            </a:r>
            <a:r>
              <a:rPr lang="it-IT" sz="1067" dirty="0">
                <a:latin typeface="Arial" panose="020B0604020202020204" pitchFamily="34" charset="0"/>
                <a:ea typeface="Calibri" panose="020F0502020204030204" pitchFamily="34" charset="0"/>
                <a:cs typeface="Times New Roman" panose="02020603050405020304" pitchFamily="18" charset="0"/>
              </a:rPr>
              <a:t>;</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investimenti in sicurezza dei dati e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aggiunta di contenuti e soluzioni grafiche;</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lo sviluppo del monitoraggio accessi alla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lo sviluppo di</a:t>
            </a:r>
            <a:r>
              <a:rPr lang="it-IT" sz="1067" dirty="0">
                <a:solidFill>
                  <a:srgbClr val="FF0000"/>
                </a:solidFill>
                <a:latin typeface="Arial" panose="020B0604020202020204" pitchFamily="34" charset="0"/>
                <a:ea typeface="Calibri" panose="020F0502020204030204" pitchFamily="34" charset="0"/>
                <a:cs typeface="Times New Roman" panose="02020603050405020304" pitchFamily="18" charset="0"/>
              </a:rPr>
              <a:t> </a:t>
            </a:r>
            <a:r>
              <a:rPr lang="it-IT" sz="1067" dirty="0">
                <a:latin typeface="Arial" panose="020B0604020202020204" pitchFamily="34" charset="0"/>
                <a:ea typeface="Calibri" panose="020F0502020204030204" pitchFamily="34" charset="0"/>
                <a:cs typeface="Times New Roman" panose="02020603050405020304" pitchFamily="18" charset="0"/>
              </a:rPr>
              <a:t>analisi e tracciamento dati di navigazione;</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consulenze finalizzate allo sviluppo e/o alla modifica della piattaforma;</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registrazione, omologazione e per la tutela del marchio;</a:t>
            </a:r>
          </a:p>
          <a:p>
            <a:pPr marL="990575" lvl="1" indent="-380990" algn="just">
              <a:lnSpc>
                <a:spcPct val="107000"/>
              </a:lnSpc>
              <a:buFont typeface="Courier New" panose="02070309020205020404" pitchFamily="49" charset="0"/>
              <a:buChar char="o"/>
            </a:pPr>
            <a:r>
              <a:rPr lang="it-IT" sz="1067" dirty="0">
                <a:latin typeface="Arial" panose="020B0604020202020204" pitchFamily="34" charset="0"/>
                <a:ea typeface="Calibri" panose="020F0502020204030204" pitchFamily="34" charset="0"/>
                <a:cs typeface="Times New Roman" panose="02020603050405020304" pitchFamily="18" charset="0"/>
              </a:rPr>
              <a:t>spese per certificazioni internazionali di prodotto.</a:t>
            </a:r>
          </a:p>
        </p:txBody>
      </p:sp>
      <p:sp>
        <p:nvSpPr>
          <p:cNvPr id="18" name="CasellaDiTesto 17">
            <a:extLst>
              <a:ext uri="{FF2B5EF4-FFF2-40B4-BE49-F238E27FC236}">
                <a16:creationId xmlns:a16="http://schemas.microsoft.com/office/drawing/2014/main" id="{C0391261-BE08-6680-2028-F87AAEEAD90F}"/>
              </a:ext>
            </a:extLst>
          </p:cNvPr>
          <p:cNvSpPr txBox="1"/>
          <p:nvPr/>
        </p:nvSpPr>
        <p:spPr>
          <a:xfrm>
            <a:off x="5702027" y="1645871"/>
            <a:ext cx="5588847" cy="958019"/>
          </a:xfrm>
          <a:prstGeom prst="rect">
            <a:avLst/>
          </a:prstGeom>
          <a:noFill/>
        </p:spPr>
        <p:txBody>
          <a:bodyPr wrap="square">
            <a:spAutoFit/>
          </a:bodyPr>
          <a:lstStyle>
            <a:defPPr>
              <a:defRPr lang="it-IT"/>
            </a:defPPr>
            <a:lvl2pPr marL="742950" lvl="1" indent="-285750" algn="just">
              <a:lnSpc>
                <a:spcPct val="107000"/>
              </a:lnSpc>
              <a:buFont typeface="Courier New" panose="02070309020205020404" pitchFamily="49" charset="0"/>
              <a:buChar char="o"/>
              <a:defRPr sz="800">
                <a:effectLst/>
                <a:latin typeface="Arial" panose="020B0604020202020204" pitchFamily="34" charset="0"/>
                <a:ea typeface="Calibri" panose="020F0502020204030204" pitchFamily="34" charset="0"/>
                <a:cs typeface="Times New Roman" panose="02020603050405020304" pitchFamily="18" charset="0"/>
              </a:defRPr>
            </a:lvl2pPr>
          </a:lstStyle>
          <a:p>
            <a:pPr lvl="1"/>
            <a:r>
              <a:rPr lang="it-IT" sz="1067" dirty="0"/>
              <a:t>spese per l’indicizzazione della piattaforma oppure del market place;</a:t>
            </a:r>
          </a:p>
          <a:p>
            <a:pPr lvl="1"/>
            <a:r>
              <a:rPr lang="it-IT" sz="1067" dirty="0"/>
              <a:t>spese per web marketing;</a:t>
            </a:r>
          </a:p>
          <a:p>
            <a:pPr lvl="1"/>
            <a:r>
              <a:rPr lang="it-IT" sz="1067" dirty="0"/>
              <a:t>spese per comunicazione;</a:t>
            </a:r>
          </a:p>
          <a:p>
            <a:pPr lvl="1"/>
            <a:r>
              <a:rPr lang="it-IT" sz="1067" dirty="0"/>
              <a:t>formazione del personale interno adibito alla gestione/funzionamento della piattaforma</a:t>
            </a:r>
          </a:p>
        </p:txBody>
      </p:sp>
      <p:sp>
        <p:nvSpPr>
          <p:cNvPr id="12" name="CasellaDiTesto 11">
            <a:extLst>
              <a:ext uri="{FF2B5EF4-FFF2-40B4-BE49-F238E27FC236}">
                <a16:creationId xmlns:a16="http://schemas.microsoft.com/office/drawing/2014/main" id="{84D94AC8-C298-4E0F-872B-249C405362D2}"/>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Tree>
    <p:extLst>
      <p:ext uri="{BB962C8B-B14F-4D97-AF65-F5344CB8AC3E}">
        <p14:creationId xmlns:p14="http://schemas.microsoft.com/office/powerpoint/2010/main" val="1410070095"/>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9" name="Rettangolo 38"/>
          <p:cNvSpPr/>
          <p:nvPr/>
        </p:nvSpPr>
        <p:spPr>
          <a:xfrm>
            <a:off x="9801547" y="5879833"/>
            <a:ext cx="2260315" cy="890839"/>
          </a:xfrm>
          <a:prstGeom prst="rect">
            <a:avLst/>
          </a:prstGeom>
          <a:solidFill>
            <a:schemeClr val="bg1"/>
          </a:solidFill>
          <a:ln>
            <a:solidFill>
              <a:schemeClr val="bg1"/>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defRPr/>
            </a:pPr>
            <a:endParaRPr lang="it-IT" sz="2400">
              <a:solidFill>
                <a:srgbClr val="FFFEFD"/>
              </a:solidFill>
              <a:latin typeface="Arial" panose="020B0604020202020204"/>
            </a:endParaRPr>
          </a:p>
        </p:txBody>
      </p:sp>
      <p:sp>
        <p:nvSpPr>
          <p:cNvPr id="22" name="Segnaposto testo 1"/>
          <p:cNvSpPr>
            <a:spLocks noGrp="1"/>
          </p:cNvSpPr>
          <p:nvPr>
            <p:ph type="body" idx="13"/>
          </p:nvPr>
        </p:nvSpPr>
        <p:spPr>
          <a:xfrm>
            <a:off x="412311" y="342111"/>
            <a:ext cx="9471428" cy="383116"/>
          </a:xfrm>
        </p:spPr>
        <p:txBody>
          <a:bodyPr/>
          <a:lstStyle/>
          <a:p>
            <a:r>
              <a:rPr lang="it-IT" i="1" dirty="0"/>
              <a:t>Temporary Manager </a:t>
            </a:r>
            <a:r>
              <a:rPr lang="it-IT" dirty="0"/>
              <a:t>per l’internazionalizzazione delle imprese italiane («</a:t>
            </a:r>
            <a:r>
              <a:rPr lang="it-IT" i="1" dirty="0">
                <a:solidFill>
                  <a:schemeClr val="accent2"/>
                </a:solidFill>
              </a:rPr>
              <a:t>Temporary Manager</a:t>
            </a:r>
            <a:r>
              <a:rPr lang="it-IT" dirty="0"/>
              <a:t>»)</a:t>
            </a:r>
          </a:p>
        </p:txBody>
      </p:sp>
      <p:sp>
        <p:nvSpPr>
          <p:cNvPr id="25" name="Segnaposto testo 25">
            <a:extLst>
              <a:ext uri="{FF2B5EF4-FFF2-40B4-BE49-F238E27FC236}">
                <a16:creationId xmlns:a16="http://schemas.microsoft.com/office/drawing/2014/main" id="{6B995381-B17B-4631-89F9-93B28697404F}"/>
              </a:ext>
            </a:extLst>
          </p:cNvPr>
          <p:cNvSpPr txBox="1">
            <a:spLocks/>
          </p:cNvSpPr>
          <p:nvPr/>
        </p:nvSpPr>
        <p:spPr bwMode="auto">
          <a:xfrm>
            <a:off x="884001" y="1364544"/>
            <a:ext cx="10755871" cy="88264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lIns="91440" tIns="45720" rIns="91440" bIns="45720" anchor="ctr"/>
          <a:lstStyle>
            <a:lvl1pPr defTabSz="608013">
              <a:defRPr>
                <a:solidFill>
                  <a:schemeClr val="tx1"/>
                </a:solidFill>
                <a:latin typeface="Calibri" panose="020F0502020204030204" pitchFamily="34" charset="0"/>
              </a:defRPr>
            </a:lvl1pPr>
            <a:lvl2pPr marL="719138" indent="-261938" defTabSz="608013">
              <a:defRPr>
                <a:solidFill>
                  <a:schemeClr val="tx1"/>
                </a:solidFill>
                <a:latin typeface="Calibri" panose="020F0502020204030204" pitchFamily="34" charset="0"/>
              </a:defRPr>
            </a:lvl2pPr>
            <a:lvl3pPr marL="1198563" indent="-193675" defTabSz="608013">
              <a:defRPr>
                <a:solidFill>
                  <a:schemeClr val="tx1"/>
                </a:solidFill>
                <a:latin typeface="Calibri" panose="020F0502020204030204" pitchFamily="34" charset="0"/>
              </a:defRPr>
            </a:lvl3pPr>
            <a:lvl4pPr marL="1906588" indent="-179388" defTabSz="608013">
              <a:defRPr>
                <a:solidFill>
                  <a:schemeClr val="tx1"/>
                </a:solidFill>
                <a:latin typeface="Calibri" panose="020F0502020204030204" pitchFamily="34" charset="0"/>
              </a:defRPr>
            </a:lvl4pPr>
            <a:lvl5pPr marL="2513013" indent="-188913" defTabSz="608013">
              <a:defRPr>
                <a:solidFill>
                  <a:schemeClr val="tx1"/>
                </a:solidFill>
                <a:latin typeface="Calibri" panose="020F0502020204030204" pitchFamily="34" charset="0"/>
              </a:defRPr>
            </a:lvl5pPr>
            <a:lvl6pPr marL="2970213" indent="-188913" defTabSz="608013" eaLnBrk="0" fontAlgn="base" hangingPunct="0">
              <a:spcBef>
                <a:spcPct val="0"/>
              </a:spcBef>
              <a:spcAft>
                <a:spcPct val="0"/>
              </a:spcAft>
              <a:defRPr>
                <a:solidFill>
                  <a:schemeClr val="tx1"/>
                </a:solidFill>
                <a:latin typeface="Calibri" panose="020F0502020204030204" pitchFamily="34" charset="0"/>
              </a:defRPr>
            </a:lvl6pPr>
            <a:lvl7pPr marL="3427413" indent="-188913" defTabSz="608013" eaLnBrk="0" fontAlgn="base" hangingPunct="0">
              <a:spcBef>
                <a:spcPct val="0"/>
              </a:spcBef>
              <a:spcAft>
                <a:spcPct val="0"/>
              </a:spcAft>
              <a:defRPr>
                <a:solidFill>
                  <a:schemeClr val="tx1"/>
                </a:solidFill>
                <a:latin typeface="Calibri" panose="020F0502020204030204" pitchFamily="34" charset="0"/>
              </a:defRPr>
            </a:lvl7pPr>
            <a:lvl8pPr marL="3884613" indent="-188913" defTabSz="608013" eaLnBrk="0" fontAlgn="base" hangingPunct="0">
              <a:spcBef>
                <a:spcPct val="0"/>
              </a:spcBef>
              <a:spcAft>
                <a:spcPct val="0"/>
              </a:spcAft>
              <a:defRPr>
                <a:solidFill>
                  <a:schemeClr val="tx1"/>
                </a:solidFill>
                <a:latin typeface="Calibri" panose="020F0502020204030204" pitchFamily="34" charset="0"/>
              </a:defRPr>
            </a:lvl8pPr>
            <a:lvl9pPr marL="4341813" indent="-188913" defTabSz="608013" eaLnBrk="0" fontAlgn="base" hangingPunct="0">
              <a:spcBef>
                <a:spcPct val="0"/>
              </a:spcBef>
              <a:spcAft>
                <a:spcPct val="0"/>
              </a:spcAft>
              <a:defRPr>
                <a:solidFill>
                  <a:schemeClr val="tx1"/>
                </a:solidFill>
                <a:latin typeface="Calibri" panose="020F0502020204030204" pitchFamily="34" charset="0"/>
              </a:defRPr>
            </a:lvl9pPr>
          </a:lstStyle>
          <a:p>
            <a:pPr algn="ctr" defTabSz="810604">
              <a:spcBef>
                <a:spcPct val="20000"/>
              </a:spcBef>
              <a:defRPr/>
            </a:pPr>
            <a:r>
              <a:rPr lang="it-IT" altLang="it-IT" sz="1400" dirty="0">
                <a:solidFill>
                  <a:srgbClr val="415364"/>
                </a:solidFill>
                <a:latin typeface="Arial" panose="020B0604020202020204" pitchFamily="34" charset="0"/>
              </a:rPr>
              <a:t>Finanziamento agevolato in regime “de </a:t>
            </a:r>
            <a:r>
              <a:rPr lang="it-IT" altLang="it-IT" sz="1400" dirty="0" err="1">
                <a:solidFill>
                  <a:srgbClr val="415364"/>
                </a:solidFill>
                <a:latin typeface="Arial" panose="020B0604020202020204" pitchFamily="34" charset="0"/>
              </a:rPr>
              <a:t>minimis</a:t>
            </a:r>
            <a:r>
              <a:rPr lang="it-IT" altLang="it-IT" sz="1400" dirty="0">
                <a:solidFill>
                  <a:srgbClr val="415364"/>
                </a:solidFill>
                <a:latin typeface="Arial" panose="020B0604020202020204" pitchFamily="34" charset="0"/>
              </a:rPr>
              <a:t>" </a:t>
            </a:r>
            <a:r>
              <a:rPr lang="it-IT" altLang="it-IT" sz="1400" b="1" dirty="0">
                <a:solidFill>
                  <a:srgbClr val="415364"/>
                </a:solidFill>
                <a:latin typeface="Arial" panose="020B0604020202020204" pitchFamily="34" charset="0"/>
              </a:rPr>
              <a:t>a sostegno dell’inserimento temporaneo da parte di imprese italiane di figure professionali specializzate (Temporary Manager), </a:t>
            </a:r>
            <a:r>
              <a:rPr lang="it-IT" altLang="it-IT" sz="1400" dirty="0">
                <a:solidFill>
                  <a:srgbClr val="415364"/>
                </a:solidFill>
                <a:latin typeface="Arial" panose="020B0604020202020204" pitchFamily="34" charset="0"/>
              </a:rPr>
              <a:t>per la realizzazione di progetti di internazionalizzazione</a:t>
            </a:r>
            <a:r>
              <a:rPr lang="it-IT" altLang="it-IT" sz="1400" strike="sngStrike" dirty="0">
                <a:solidFill>
                  <a:srgbClr val="415364"/>
                </a:solidFill>
                <a:latin typeface="Arial" panose="020B0604020202020204" pitchFamily="34" charset="0"/>
              </a:rPr>
              <a:t>,</a:t>
            </a:r>
            <a:r>
              <a:rPr lang="it-IT" altLang="it-IT" sz="1400" dirty="0">
                <a:solidFill>
                  <a:srgbClr val="415364"/>
                </a:solidFill>
                <a:latin typeface="Arial" panose="020B0604020202020204" pitchFamily="34" charset="0"/>
              </a:rPr>
              <a:t> e di progetti di innovazione tecnologica, digitale e dei processi produttivi e a sostegno della transizione green dell’impresa purché mirati allo sviluppo del processo di internazionalizzazione delle imprese </a:t>
            </a:r>
          </a:p>
        </p:txBody>
      </p:sp>
      <p:pic>
        <p:nvPicPr>
          <p:cNvPr id="26" name="Immagine 25"/>
          <p:cNvPicPr>
            <a:picLocks noChangeAspect="1"/>
          </p:cNvPicPr>
          <p:nvPr/>
        </p:nvPicPr>
        <p:blipFill>
          <a:blip r:embed="rId3"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292392" y="1481959"/>
            <a:ext cx="597824" cy="597824"/>
          </a:xfrm>
          <a:prstGeom prst="rect">
            <a:avLst/>
          </a:prstGeom>
        </p:spPr>
      </p:pic>
      <p:sp>
        <p:nvSpPr>
          <p:cNvPr id="27" name="Rettangolo 26">
            <a:extLst>
              <a:ext uri="{FF2B5EF4-FFF2-40B4-BE49-F238E27FC236}">
                <a16:creationId xmlns:a16="http://schemas.microsoft.com/office/drawing/2014/main" id="{CB8AE001-6839-4DC6-827E-F42764EFF6F0}"/>
              </a:ext>
            </a:extLst>
          </p:cNvPr>
          <p:cNvSpPr>
            <a:spLocks noChangeArrowheads="1"/>
          </p:cNvSpPr>
          <p:nvPr/>
        </p:nvSpPr>
        <p:spPr bwMode="auto">
          <a:xfrm>
            <a:off x="6781107" y="4374913"/>
            <a:ext cx="4715987" cy="15158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EROGAZIONE </a:t>
            </a:r>
          </a:p>
          <a:p>
            <a:pPr algn="ctr" defTabSz="914332">
              <a:spcAft>
                <a:spcPts val="300"/>
              </a:spcAft>
              <a:defRPr/>
            </a:pPr>
            <a:r>
              <a:rPr lang="it-IT" altLang="it-IT" sz="1200" dirty="0">
                <a:solidFill>
                  <a:srgbClr val="797979"/>
                </a:solidFill>
                <a:latin typeface="Arial" panose="020B0604020202020204" pitchFamily="34" charset="0"/>
              </a:rPr>
              <a:t>Prima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pari al 25% a titolo di anticipo; seconda erogazione a saldo dell’importo rendicontato </a:t>
            </a:r>
          </a:p>
          <a:p>
            <a:pPr algn="ctr" defTabSz="914332">
              <a:spcAft>
                <a:spcPts val="300"/>
              </a:spcAft>
              <a:defRPr/>
            </a:pPr>
            <a:r>
              <a:rPr lang="it-IT" altLang="it-IT" sz="1200" dirty="0">
                <a:solidFill>
                  <a:srgbClr val="797979"/>
                </a:solidFill>
                <a:latin typeface="Arial" panose="020B0604020202020204" pitchFamily="34" charset="0"/>
              </a:rPr>
              <a:t>Prima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pari al 50% a titolo di anticipo per le imprese con </a:t>
            </a:r>
            <a:r>
              <a:rPr lang="it-IT" altLang="it-IT" sz="1200" b="1" dirty="0">
                <a:solidFill>
                  <a:srgbClr val="00B050"/>
                </a:solidFill>
                <a:latin typeface="Arial" panose="020B0604020202020204" pitchFamily="34" charset="0"/>
              </a:rPr>
              <a:t>interessi in USA</a:t>
            </a:r>
            <a:r>
              <a:rPr lang="it-IT" altLang="it-IT" sz="1200" dirty="0">
                <a:solidFill>
                  <a:srgbClr val="797979"/>
                </a:solidFill>
                <a:latin typeface="Arial" panose="020B0604020202020204" pitchFamily="34" charset="0"/>
              </a:rPr>
              <a:t>; possibile seconda </a:t>
            </a:r>
            <a:r>
              <a:rPr lang="it-IT" altLang="it-IT" sz="1200" i="1" dirty="0">
                <a:solidFill>
                  <a:srgbClr val="797979"/>
                </a:solidFill>
                <a:latin typeface="Arial" panose="020B0604020202020204" pitchFamily="34" charset="0"/>
              </a:rPr>
              <a:t>tranche</a:t>
            </a:r>
            <a:r>
              <a:rPr lang="it-IT" altLang="it-IT" sz="1200" dirty="0">
                <a:solidFill>
                  <a:srgbClr val="797979"/>
                </a:solidFill>
                <a:latin typeface="Arial" panose="020B0604020202020204" pitchFamily="34" charset="0"/>
              </a:rPr>
              <a:t> direttamente a saldo dell’importo rendicontato</a:t>
            </a:r>
            <a:endParaRPr lang="it-IT" altLang="it-IT" sz="1200" b="1" dirty="0">
              <a:solidFill>
                <a:srgbClr val="00B050"/>
              </a:solidFill>
              <a:latin typeface="Arial" panose="020B0604020202020204" pitchFamily="34" charset="0"/>
            </a:endParaRPr>
          </a:p>
          <a:p>
            <a:pPr algn="ctr" defTabSz="914332">
              <a:spcAft>
                <a:spcPts val="300"/>
              </a:spcAft>
              <a:defRPr/>
            </a:pPr>
            <a:endParaRPr lang="it-IT" altLang="it-IT" sz="1200" dirty="0">
              <a:solidFill>
                <a:srgbClr val="797979"/>
              </a:solidFill>
              <a:latin typeface="Arial" panose="020B0604020202020204" pitchFamily="34" charset="0"/>
            </a:endParaRPr>
          </a:p>
        </p:txBody>
      </p:sp>
      <p:sp>
        <p:nvSpPr>
          <p:cNvPr id="28" name="Rettangolo 4">
            <a:extLst>
              <a:ext uri="{FF2B5EF4-FFF2-40B4-BE49-F238E27FC236}">
                <a16:creationId xmlns:a16="http://schemas.microsoft.com/office/drawing/2014/main" id="{7225A6CF-FDDB-4F6F-82A1-CE5B5679ECAB}"/>
              </a:ext>
            </a:extLst>
          </p:cNvPr>
          <p:cNvSpPr>
            <a:spLocks noChangeArrowheads="1"/>
          </p:cNvSpPr>
          <p:nvPr/>
        </p:nvSpPr>
        <p:spPr bwMode="auto">
          <a:xfrm>
            <a:off x="572549" y="2372638"/>
            <a:ext cx="4712487" cy="68736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A CHI È DEDICATA</a:t>
            </a:r>
          </a:p>
          <a:p>
            <a:pPr algn="ctr" defTabSz="914354">
              <a:defRPr/>
            </a:pPr>
            <a:r>
              <a:rPr lang="it-IT" altLang="it-IT" sz="1200" dirty="0">
                <a:solidFill>
                  <a:srgbClr val="797979"/>
                </a:solidFill>
                <a:latin typeface="Arial"/>
              </a:rPr>
              <a:t>Alle </a:t>
            </a:r>
            <a:r>
              <a:rPr lang="it-IT" altLang="it-IT" sz="1200" b="1" dirty="0">
                <a:solidFill>
                  <a:srgbClr val="797979"/>
                </a:solidFill>
                <a:latin typeface="Arial"/>
              </a:rPr>
              <a:t>imprese italiane </a:t>
            </a:r>
            <a:r>
              <a:rPr lang="it-IT" altLang="it-IT" sz="1200" dirty="0">
                <a:solidFill>
                  <a:srgbClr val="797979"/>
                </a:solidFill>
                <a:latin typeface="Arial"/>
              </a:rPr>
              <a:t>di qualsiasi dimensione che abbiano depositato almeno 2 bilanci relativi a 2 esercizi completi</a:t>
            </a:r>
          </a:p>
        </p:txBody>
      </p:sp>
      <p:sp>
        <p:nvSpPr>
          <p:cNvPr id="29" name="Rettangolo 28">
            <a:extLst>
              <a:ext uri="{FF2B5EF4-FFF2-40B4-BE49-F238E27FC236}">
                <a16:creationId xmlns:a16="http://schemas.microsoft.com/office/drawing/2014/main" id="{C4DC1474-D9A6-4443-B30F-FDC0AB40DE10}"/>
              </a:ext>
            </a:extLst>
          </p:cNvPr>
          <p:cNvSpPr>
            <a:spLocks noChangeArrowheads="1"/>
          </p:cNvSpPr>
          <p:nvPr/>
        </p:nvSpPr>
        <p:spPr bwMode="auto">
          <a:xfrm>
            <a:off x="641307" y="3151417"/>
            <a:ext cx="4715987" cy="94897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IMPORTO FINANZIABILE</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Max 20% del fatturato medio ultimo biennio</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Importo minimo </a:t>
            </a:r>
            <a:r>
              <a:rPr lang="it-IT" sz="1200" dirty="0">
                <a:solidFill>
                  <a:srgbClr val="005392"/>
                </a:solidFill>
                <a:latin typeface="Arial"/>
              </a:rPr>
              <a:t>euro 10.000</a:t>
            </a:r>
          </a:p>
          <a:p>
            <a:pPr marL="92064" indent="-92064" algn="ctr" defTabSz="914354">
              <a:spcAft>
                <a:spcPts val="300"/>
              </a:spcAft>
              <a:buFont typeface="Arial" panose="020B0604020202020204" pitchFamily="34" charset="0"/>
              <a:buChar char="•"/>
              <a:defRPr/>
            </a:pPr>
            <a:r>
              <a:rPr lang="it-IT" sz="1200" dirty="0">
                <a:solidFill>
                  <a:srgbClr val="797979"/>
                </a:solidFill>
                <a:latin typeface="Arial"/>
              </a:rPr>
              <a:t>Importo massimo </a:t>
            </a:r>
            <a:r>
              <a:rPr lang="it-IT" sz="1200" dirty="0">
                <a:solidFill>
                  <a:srgbClr val="005392"/>
                </a:solidFill>
                <a:latin typeface="Arial"/>
              </a:rPr>
              <a:t>euro 500.000</a:t>
            </a:r>
          </a:p>
        </p:txBody>
      </p:sp>
      <p:sp>
        <p:nvSpPr>
          <p:cNvPr id="30" name="Rettangolo 29">
            <a:extLst>
              <a:ext uri="{FF2B5EF4-FFF2-40B4-BE49-F238E27FC236}">
                <a16:creationId xmlns:a16="http://schemas.microsoft.com/office/drawing/2014/main" id="{DEC0FADB-17C8-423C-A4CF-8F31DAAD1FE1}"/>
              </a:ext>
            </a:extLst>
          </p:cNvPr>
          <p:cNvSpPr/>
          <p:nvPr/>
        </p:nvSpPr>
        <p:spPr>
          <a:xfrm>
            <a:off x="641307" y="4307784"/>
            <a:ext cx="4721801" cy="502702"/>
          </a:xfrm>
          <a:prstGeom prst="rect">
            <a:avLst/>
          </a:prstGeom>
        </p:spPr>
        <p:txBody>
          <a:bodyPr wrap="square" lIns="91440" tIns="45720" rIns="91440" bIns="45720">
            <a:spAutoFit/>
          </a:bodyPr>
          <a:lstStyle/>
          <a:p>
            <a:pPr algn="ctr" defTabSz="914332">
              <a:spcAft>
                <a:spcPts val="225"/>
              </a:spcAft>
              <a:defRPr/>
            </a:pPr>
            <a:r>
              <a:rPr lang="it-IT" altLang="it-IT" sz="1300" b="1" dirty="0">
                <a:solidFill>
                  <a:srgbClr val="005392"/>
                </a:solidFill>
                <a:latin typeface="Arial" panose="020B0604020202020204"/>
              </a:rPr>
              <a:t>DURATA DEL FINANZIAMENTO</a:t>
            </a:r>
          </a:p>
          <a:p>
            <a:pPr algn="ctr" defTabSz="914354">
              <a:defRPr/>
            </a:pPr>
            <a:r>
              <a:rPr lang="it-IT" altLang="it-IT" sz="1200" dirty="0">
                <a:solidFill>
                  <a:srgbClr val="797979"/>
                </a:solidFill>
                <a:latin typeface="Arial"/>
              </a:rPr>
              <a:t>4 anni, di cui 2 di preammortamento</a:t>
            </a:r>
          </a:p>
        </p:txBody>
      </p:sp>
      <p:sp>
        <p:nvSpPr>
          <p:cNvPr id="31" name="Rettangolo 4">
            <a:extLst>
              <a:ext uri="{FF2B5EF4-FFF2-40B4-BE49-F238E27FC236}">
                <a16:creationId xmlns:a16="http://schemas.microsoft.com/office/drawing/2014/main" id="{7225A6CF-FDDB-4F6F-82A1-CE5B5679ECAB}"/>
              </a:ext>
            </a:extLst>
          </p:cNvPr>
          <p:cNvSpPr>
            <a:spLocks noChangeArrowheads="1"/>
          </p:cNvSpPr>
          <p:nvPr/>
        </p:nvSpPr>
        <p:spPr bwMode="auto">
          <a:xfrm>
            <a:off x="486059" y="4990608"/>
            <a:ext cx="5111816" cy="87203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lvl1pPr>
              <a:defRPr>
                <a:solidFill>
                  <a:schemeClr val="tx1"/>
                </a:solidFill>
                <a:latin typeface="Calibri" panose="020F0502020204030204" pitchFamily="34" charset="0"/>
              </a:defRPr>
            </a:lvl1pPr>
            <a:lvl2pPr marL="742950" indent="-285750">
              <a:defRPr>
                <a:solidFill>
                  <a:schemeClr val="tx1"/>
                </a:solidFill>
                <a:latin typeface="Calibri" panose="020F0502020204030204" pitchFamily="34" charset="0"/>
              </a:defRPr>
            </a:lvl2pPr>
            <a:lvl3pPr marL="1143000" indent="-228600">
              <a:defRPr>
                <a:solidFill>
                  <a:schemeClr val="tx1"/>
                </a:solidFill>
                <a:latin typeface="Calibri" panose="020F0502020204030204" pitchFamily="34" charset="0"/>
              </a:defRPr>
            </a:lvl3pPr>
            <a:lvl4pPr marL="1600200" indent="-228600">
              <a:defRPr>
                <a:solidFill>
                  <a:schemeClr val="tx1"/>
                </a:solidFill>
                <a:latin typeface="Calibri" panose="020F0502020204030204" pitchFamily="34" charset="0"/>
              </a:defRPr>
            </a:lvl4pPr>
            <a:lvl5pPr marL="2057400" indent="-228600">
              <a:defRPr>
                <a:solidFill>
                  <a:schemeClr val="tx1"/>
                </a:solidFill>
                <a:latin typeface="Calibri" panose="020F0502020204030204" pitchFamily="34" charset="0"/>
              </a:defRPr>
            </a:lvl5pPr>
            <a:lvl6pPr marL="2514600" indent="-228600" eaLnBrk="0" fontAlgn="base" hangingPunct="0">
              <a:spcBef>
                <a:spcPct val="0"/>
              </a:spcBef>
              <a:spcAft>
                <a:spcPct val="0"/>
              </a:spcAft>
              <a:defRPr>
                <a:solidFill>
                  <a:schemeClr val="tx1"/>
                </a:solidFill>
                <a:latin typeface="Calibri" panose="020F0502020204030204" pitchFamily="34" charset="0"/>
              </a:defRPr>
            </a:lvl6pPr>
            <a:lvl7pPr marL="2971800" indent="-228600" eaLnBrk="0" fontAlgn="base" hangingPunct="0">
              <a:spcBef>
                <a:spcPct val="0"/>
              </a:spcBef>
              <a:spcAft>
                <a:spcPct val="0"/>
              </a:spcAft>
              <a:defRPr>
                <a:solidFill>
                  <a:schemeClr val="tx1"/>
                </a:solidFill>
                <a:latin typeface="Calibri" panose="020F0502020204030204" pitchFamily="34" charset="0"/>
              </a:defRPr>
            </a:lvl7pPr>
            <a:lvl8pPr marL="3429000" indent="-228600" eaLnBrk="0" fontAlgn="base" hangingPunct="0">
              <a:spcBef>
                <a:spcPct val="0"/>
              </a:spcBef>
              <a:spcAft>
                <a:spcPct val="0"/>
              </a:spcAft>
              <a:defRPr>
                <a:solidFill>
                  <a:schemeClr val="tx1"/>
                </a:solidFill>
                <a:latin typeface="Calibri" panose="020F0502020204030204" pitchFamily="34" charset="0"/>
              </a:defRPr>
            </a:lvl8pPr>
            <a:lvl9pPr marL="3886200" indent="-228600" eaLnBrk="0" fontAlgn="base" hangingPunct="0">
              <a:spcBef>
                <a:spcPct val="0"/>
              </a:spcBef>
              <a:spcAft>
                <a:spcPct val="0"/>
              </a:spcAft>
              <a:defRPr>
                <a:solidFill>
                  <a:schemeClr val="tx1"/>
                </a:solidFill>
                <a:latin typeface="Calibri" panose="020F0502020204030204" pitchFamily="34" charset="0"/>
              </a:defRPr>
            </a:lvl9pPr>
          </a:lstStyle>
          <a:p>
            <a:pPr algn="ctr" defTabSz="914332">
              <a:spcAft>
                <a:spcPts val="225"/>
              </a:spcAft>
              <a:defRPr/>
            </a:pPr>
            <a:r>
              <a:rPr lang="it-IT" altLang="it-IT" sz="1300" b="1" dirty="0">
                <a:solidFill>
                  <a:srgbClr val="005392"/>
                </a:solidFill>
                <a:latin typeface="Arial" panose="020B0604020202020204"/>
              </a:rPr>
              <a:t>SPESE FINANZIABILI*</a:t>
            </a:r>
          </a:p>
          <a:p>
            <a:pPr marL="285744" indent="-285744" algn="just" defTabSz="914354">
              <a:buFont typeface="Arial" panose="020B0604020202020204" pitchFamily="34" charset="0"/>
              <a:buChar char="•"/>
              <a:defRPr/>
            </a:pPr>
            <a:r>
              <a:rPr lang="it-IT" altLang="it-IT" sz="1200" b="1" dirty="0">
                <a:solidFill>
                  <a:srgbClr val="797979"/>
                </a:solidFill>
                <a:latin typeface="Arial" panose="020B0604020202020204" pitchFamily="34" charset="0"/>
              </a:rPr>
              <a:t>Almeno il 60% </a:t>
            </a:r>
            <a:r>
              <a:rPr lang="it-IT" altLang="it-IT" sz="1200" dirty="0">
                <a:solidFill>
                  <a:srgbClr val="797979"/>
                </a:solidFill>
                <a:latin typeface="Arial" panose="020B0604020202020204" pitchFamily="34" charset="0"/>
              </a:rPr>
              <a:t>per «Spese per le prestazioni professionali del TM»; </a:t>
            </a:r>
          </a:p>
          <a:p>
            <a:pPr marL="285744" indent="-285744" algn="just" defTabSz="914354">
              <a:buFont typeface="Arial" panose="020B0604020202020204" pitchFamily="34" charset="0"/>
              <a:buChar char="•"/>
              <a:defRPr/>
            </a:pPr>
            <a:r>
              <a:rPr lang="it-IT" altLang="it-IT" sz="1200" b="1" dirty="0">
                <a:solidFill>
                  <a:srgbClr val="797979"/>
                </a:solidFill>
                <a:latin typeface="Arial" panose="020B0604020202020204" pitchFamily="34" charset="0"/>
              </a:rPr>
              <a:t>Massimo il 40% </a:t>
            </a:r>
            <a:r>
              <a:rPr lang="it-IT" altLang="it-IT" sz="1200" dirty="0">
                <a:solidFill>
                  <a:srgbClr val="797979"/>
                </a:solidFill>
                <a:latin typeface="Arial" panose="020B0604020202020204" pitchFamily="34" charset="0"/>
              </a:rPr>
              <a:t>per «Spese strettamente connesse alla realizzazione del progetto elaborato con l’assistenza del TM»</a:t>
            </a:r>
          </a:p>
        </p:txBody>
      </p:sp>
      <p:pic>
        <p:nvPicPr>
          <p:cNvPr id="32" name="Immagine 31"/>
          <p:cNvPicPr>
            <a:picLocks noChangeAspect="1"/>
          </p:cNvPicPr>
          <p:nvPr/>
        </p:nvPicPr>
        <p:blipFill>
          <a:blip r:embed="rId4"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29551" y="3429000"/>
            <a:ext cx="522000" cy="522000"/>
          </a:xfrm>
          <a:prstGeom prst="rect">
            <a:avLst/>
          </a:prstGeom>
        </p:spPr>
      </p:pic>
      <p:pic>
        <p:nvPicPr>
          <p:cNvPr id="33" name="Immagine 32"/>
          <p:cNvPicPr>
            <a:picLocks noChangeAspect="1"/>
          </p:cNvPicPr>
          <p:nvPr/>
        </p:nvPicPr>
        <p:blipFill>
          <a:blip r:embed="rId5"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07621" y="4286504"/>
            <a:ext cx="484689" cy="484689"/>
          </a:xfrm>
          <a:prstGeom prst="rect">
            <a:avLst/>
          </a:prstGeom>
        </p:spPr>
      </p:pic>
      <p:cxnSp>
        <p:nvCxnSpPr>
          <p:cNvPr id="34" name="Connettore diritto 33"/>
          <p:cNvCxnSpPr/>
          <p:nvPr/>
        </p:nvCxnSpPr>
        <p:spPr>
          <a:xfrm>
            <a:off x="6033071" y="2258839"/>
            <a:ext cx="0" cy="3765664"/>
          </a:xfrm>
          <a:prstGeom prst="line">
            <a:avLst/>
          </a:prstGeom>
          <a:ln>
            <a:solidFill>
              <a:srgbClr val="7A8CA9"/>
            </a:solidFill>
            <a:prstDash val="dash"/>
          </a:ln>
        </p:spPr>
        <p:style>
          <a:lnRef idx="1">
            <a:schemeClr val="accent4"/>
          </a:lnRef>
          <a:fillRef idx="0">
            <a:schemeClr val="accent4"/>
          </a:fillRef>
          <a:effectRef idx="0">
            <a:schemeClr val="accent4"/>
          </a:effectRef>
          <a:fontRef idx="minor">
            <a:schemeClr val="tx1"/>
          </a:fontRef>
        </p:style>
      </p:cxnSp>
      <p:pic>
        <p:nvPicPr>
          <p:cNvPr id="35" name="Immagine 34"/>
          <p:cNvPicPr>
            <a:picLocks noChangeAspect="1"/>
          </p:cNvPicPr>
          <p:nvPr/>
        </p:nvPicPr>
        <p:blipFill>
          <a:blip r:embed="rId6"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147296" y="4249193"/>
            <a:ext cx="522000" cy="522000"/>
          </a:xfrm>
          <a:prstGeom prst="rect">
            <a:avLst/>
          </a:prstGeom>
        </p:spPr>
      </p:pic>
      <p:pic>
        <p:nvPicPr>
          <p:cNvPr id="36" name="Immagine 35"/>
          <p:cNvPicPr>
            <a:picLocks noChangeAspect="1"/>
          </p:cNvPicPr>
          <p:nvPr/>
        </p:nvPicPr>
        <p:blipFill>
          <a:blip r:embed="rId7"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429550" y="2537210"/>
            <a:ext cx="459007" cy="459007"/>
          </a:xfrm>
          <a:prstGeom prst="rect">
            <a:avLst/>
          </a:prstGeom>
        </p:spPr>
      </p:pic>
      <p:pic>
        <p:nvPicPr>
          <p:cNvPr id="37" name="Immagine 36"/>
          <p:cNvPicPr>
            <a:picLocks noChangeAspect="1"/>
          </p:cNvPicPr>
          <p:nvPr/>
        </p:nvPicPr>
        <p:blipFill>
          <a:blip r:embed="rId8"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5558330" y="5132813"/>
            <a:ext cx="396000" cy="396000"/>
          </a:xfrm>
          <a:prstGeom prst="rect">
            <a:avLst/>
          </a:prstGeom>
        </p:spPr>
      </p:pic>
      <p:pic>
        <p:nvPicPr>
          <p:cNvPr id="57" name="Immagine 56"/>
          <p:cNvPicPr>
            <a:picLocks noChangeAspect="1"/>
          </p:cNvPicPr>
          <p:nvPr/>
        </p:nvPicPr>
        <p:blipFill>
          <a:blip r:embed="rId9" cstate="screen">
            <a:duotone>
              <a:schemeClr val="accent4">
                <a:shade val="45000"/>
                <a:satMod val="135000"/>
              </a:schemeClr>
              <a:prstClr val="white"/>
            </a:duotone>
            <a:extLst>
              <a:ext uri="{28A0092B-C50C-407E-A947-70E740481C1C}">
                <a14:useLocalDpi xmlns:a14="http://schemas.microsoft.com/office/drawing/2010/main" val="0"/>
              </a:ext>
            </a:extLst>
          </a:blip>
          <a:stretch>
            <a:fillRect/>
          </a:stretch>
        </p:blipFill>
        <p:spPr>
          <a:xfrm>
            <a:off x="6092309" y="2518475"/>
            <a:ext cx="523800" cy="523800"/>
          </a:xfrm>
          <a:prstGeom prst="rect">
            <a:avLst/>
          </a:prstGeom>
        </p:spPr>
      </p:pic>
      <p:sp>
        <p:nvSpPr>
          <p:cNvPr id="58" name="Segnaposto testo 25">
            <a:extLst>
              <a:ext uri="{FF2B5EF4-FFF2-40B4-BE49-F238E27FC236}">
                <a16:creationId xmlns:a16="http://schemas.microsoft.com/office/drawing/2014/main" id="{6B995381-B17B-4631-89F9-93B28697404F}"/>
              </a:ext>
            </a:extLst>
          </p:cNvPr>
          <p:cNvSpPr txBox="1">
            <a:spLocks/>
          </p:cNvSpPr>
          <p:nvPr/>
        </p:nvSpPr>
        <p:spPr bwMode="auto">
          <a:xfrm>
            <a:off x="376002" y="6151121"/>
            <a:ext cx="11432615" cy="400110"/>
          </a:xfrm>
          <a:prstGeom prst="rect">
            <a:avLst/>
          </a:prstGeom>
        </p:spPr>
        <p:txBody>
          <a:bodyPr wrap="square">
            <a:spAutoFit/>
          </a:bodyPr>
          <a:lstStyle>
            <a:defPPr>
              <a:defRPr lang="it-IT"/>
            </a:defPPr>
            <a:lvl1pPr>
              <a:defRPr sz="1000">
                <a:solidFill>
                  <a:schemeClr val="accent6"/>
                </a:solidFill>
              </a:defRPr>
            </a:lvl1pPr>
          </a:lstStyle>
          <a:p>
            <a:pPr>
              <a:defRPr/>
            </a:pPr>
            <a:r>
              <a:rPr lang="it-IT" altLang="it-IT" dirty="0">
                <a:solidFill>
                  <a:srgbClr val="797979"/>
                </a:solidFill>
                <a:latin typeface="Arial" panose="020B0604020202020204"/>
              </a:rPr>
              <a:t>*L’inserimento temporaneo è regolato da un apposito contratto di prestazioni </a:t>
            </a:r>
            <a:r>
              <a:rPr lang="it-IT" altLang="it-IT" dirty="0" err="1">
                <a:solidFill>
                  <a:srgbClr val="797979"/>
                </a:solidFill>
                <a:latin typeface="Arial" panose="020B0604020202020204"/>
              </a:rPr>
              <a:t>consulenziali</a:t>
            </a:r>
            <a:r>
              <a:rPr lang="it-IT" altLang="it-IT" dirty="0">
                <a:solidFill>
                  <a:srgbClr val="797979"/>
                </a:solidFill>
                <a:latin typeface="Arial" panose="020B0604020202020204"/>
              </a:rPr>
              <a:t> erogate esclusivamente da Società di Servizi (società di capitali anche di diritto straniero). La società che eroga il servizio dovrà rispettare requisiti predeterminati tra cui quelli di professionalità e indipendenza</a:t>
            </a:r>
          </a:p>
        </p:txBody>
      </p:sp>
      <p:sp>
        <p:nvSpPr>
          <p:cNvPr id="2" name="Segnaposto numero diapositiva 3">
            <a:extLst>
              <a:ext uri="{FF2B5EF4-FFF2-40B4-BE49-F238E27FC236}">
                <a16:creationId xmlns:a16="http://schemas.microsoft.com/office/drawing/2014/main" id="{0A0EA7EB-0394-A596-C30F-F637329A3C21}"/>
              </a:ext>
            </a:extLst>
          </p:cNvPr>
          <p:cNvSpPr>
            <a:spLocks noGrp="1"/>
          </p:cNvSpPr>
          <p:nvPr>
            <p:ph type="sldNum" sz="quarter" idx="12"/>
          </p:nvPr>
        </p:nvSpPr>
        <p:spPr>
          <a:xfrm>
            <a:off x="211959" y="6358412"/>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26</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8" name="Rettangolo 7">
            <a:extLst>
              <a:ext uri="{FF2B5EF4-FFF2-40B4-BE49-F238E27FC236}">
                <a16:creationId xmlns:a16="http://schemas.microsoft.com/office/drawing/2014/main" id="{F50D4336-DF5D-A889-9B68-B28D70BC82F4}"/>
              </a:ext>
            </a:extLst>
          </p:cNvPr>
          <p:cNvSpPr>
            <a:spLocks noChangeArrowheads="1"/>
          </p:cNvSpPr>
          <p:nvPr/>
        </p:nvSpPr>
        <p:spPr bwMode="auto">
          <a:xfrm>
            <a:off x="6468268" y="2419864"/>
            <a:ext cx="5305483" cy="197990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lIns="91440" tIns="45720" rIns="91440" bIns="45720">
            <a:spAutoFit/>
          </a:bodyPr>
          <a:lstStyle>
            <a:defPPr>
              <a:defRPr lang="it-IT"/>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a:lstStyle>
          <a:p>
            <a:pPr algn="ctr" defTabSz="914332">
              <a:spcAft>
                <a:spcPts val="300"/>
              </a:spcAft>
              <a:defRPr/>
            </a:pPr>
            <a:r>
              <a:rPr lang="it-IT" altLang="it-IT" sz="1300" b="1" dirty="0">
                <a:solidFill>
                  <a:srgbClr val="005392"/>
                </a:solidFill>
                <a:latin typeface="Arial" panose="020B0604020202020204"/>
              </a:rPr>
              <a:t>INCENTIVI E PREMIALITÀ</a:t>
            </a:r>
          </a:p>
          <a:p>
            <a:pPr algn="ctr" defTabSz="810604">
              <a:spcBef>
                <a:spcPct val="20000"/>
              </a:spcBef>
              <a:defRPr/>
            </a:pPr>
            <a:r>
              <a:rPr lang="it-IT" altLang="it-IT" sz="1200" b="1" dirty="0">
                <a:solidFill>
                  <a:srgbClr val="797979"/>
                </a:solidFill>
                <a:latin typeface="Arial" panose="020B0604020202020204" pitchFamily="34" charset="0"/>
              </a:rPr>
              <a:t>Garanzie </a:t>
            </a:r>
            <a:r>
              <a:rPr lang="it-IT" altLang="it-IT" sz="1200" dirty="0">
                <a:solidFill>
                  <a:srgbClr val="797979"/>
                </a:solidFill>
                <a:latin typeface="Arial" panose="020B0604020202020204" pitchFamily="34" charset="0"/>
              </a:rPr>
              <a:t>in funzione del rating</a:t>
            </a:r>
          </a:p>
          <a:p>
            <a:pPr algn="ctr" defTabSz="810604">
              <a:spcBef>
                <a:spcPct val="20000"/>
              </a:spcBef>
              <a:defRPr/>
            </a:pPr>
            <a:r>
              <a:rPr lang="it-IT" altLang="it-IT" sz="1200" dirty="0">
                <a:solidFill>
                  <a:srgbClr val="797979"/>
                </a:solidFill>
                <a:latin typeface="Arial" panose="020B0604020202020204" pitchFamily="34" charset="0"/>
              </a:rPr>
              <a:t>Possibilità di ottenere una quota </a:t>
            </a:r>
            <a:r>
              <a:rPr lang="it-IT" altLang="it-IT" sz="1200" b="1" dirty="0">
                <a:solidFill>
                  <a:schemeClr val="accent2"/>
                </a:solidFill>
                <a:latin typeface="Arial" panose="020B0604020202020204" pitchFamily="34" charset="0"/>
              </a:rPr>
              <a:t>a fondo perduto fino al 10% con un massimo di €100.000 </a:t>
            </a:r>
            <a:r>
              <a:rPr lang="it-IT" altLang="it-IT" sz="1200" dirty="0">
                <a:solidFill>
                  <a:srgbClr val="797979"/>
                </a:solidFill>
                <a:latin typeface="Arial" panose="020B0604020202020204" pitchFamily="34" charset="0"/>
              </a:rPr>
              <a:t>in funzione di specifici requisiti </a:t>
            </a:r>
          </a:p>
          <a:p>
            <a:pPr algn="ctr" defTabSz="810604">
              <a:spcBef>
                <a:spcPct val="20000"/>
              </a:spcBef>
              <a:defRPr/>
            </a:pPr>
            <a:r>
              <a:rPr lang="it-IT" altLang="it-IT" sz="1200" dirty="0">
                <a:solidFill>
                  <a:srgbClr val="797979"/>
                </a:solidFill>
                <a:latin typeface="Arial" panose="020B0604020202020204" pitchFamily="34" charset="0"/>
              </a:rPr>
              <a:t>Per</a:t>
            </a:r>
            <a:r>
              <a:rPr lang="it-IT" altLang="it-IT" sz="1200" b="1" dirty="0">
                <a:solidFill>
                  <a:schemeClr val="accent2"/>
                </a:solidFill>
                <a:latin typeface="Arial" panose="020B0604020202020204" pitchFamily="34" charset="0"/>
              </a:rPr>
              <a:t> </a:t>
            </a:r>
            <a:r>
              <a:rPr lang="it-IT" altLang="it-IT" sz="1200" b="1" dirty="0">
                <a:solidFill>
                  <a:srgbClr val="00B050"/>
                </a:solidFill>
                <a:latin typeface="Arial" panose="020B0604020202020204" pitchFamily="34" charset="0"/>
              </a:rPr>
              <a:t>Africa o America Latina o India</a:t>
            </a:r>
            <a:r>
              <a:rPr lang="it-IT" altLang="it-IT" sz="1200" b="1" dirty="0">
                <a:solidFill>
                  <a:schemeClr val="accent2"/>
                </a:solidFill>
                <a:latin typeface="Arial" panose="020B0604020202020204" pitchFamily="34" charset="0"/>
              </a:rPr>
              <a:t>: fondo perduto 10% (max 100.000) elevabile fino al 20% con un massimo di €200.000 </a:t>
            </a:r>
            <a:r>
              <a:rPr lang="it-IT" altLang="it-IT" sz="1200" b="1" dirty="0">
                <a:solidFill>
                  <a:srgbClr val="797979"/>
                </a:solidFill>
                <a:latin typeface="Arial" panose="020B0604020202020204" pitchFamily="34" charset="0"/>
              </a:rPr>
              <a:t>in caso di sede </a:t>
            </a:r>
            <a:r>
              <a:rPr lang="it-IT" altLang="it-IT" sz="1200" dirty="0">
                <a:solidFill>
                  <a:srgbClr val="797979"/>
                </a:solidFill>
                <a:latin typeface="Arial" panose="020B0604020202020204" pitchFamily="34" charset="0"/>
              </a:rPr>
              <a:t>operativa nelle regioni del </a:t>
            </a:r>
            <a:r>
              <a:rPr lang="it-IT" altLang="it-IT" sz="1200" b="1" dirty="0">
                <a:solidFill>
                  <a:srgbClr val="797979"/>
                </a:solidFill>
                <a:latin typeface="Arial" panose="020B0604020202020204" pitchFamily="34" charset="0"/>
              </a:rPr>
              <a:t>Sud Italia, </a:t>
            </a:r>
            <a:r>
              <a:rPr lang="it-IT" altLang="it-IT" sz="1200" b="1" dirty="0">
                <a:solidFill>
                  <a:schemeClr val="accent2"/>
                </a:solidFill>
                <a:latin typeface="Arial" panose="020B0604020202020204" pitchFamily="34" charset="0"/>
              </a:rPr>
              <a:t>startup e PMI innovative</a:t>
            </a:r>
            <a:r>
              <a:rPr lang="it-IT" altLang="it-IT" sz="1200" b="1" dirty="0">
                <a:solidFill>
                  <a:srgbClr val="797979"/>
                </a:solidFill>
                <a:latin typeface="Arial" panose="020B0604020202020204" pitchFamily="34" charset="0"/>
              </a:rPr>
              <a:t> </a:t>
            </a:r>
          </a:p>
          <a:p>
            <a:pPr algn="ctr" defTabSz="810604">
              <a:spcBef>
                <a:spcPct val="20000"/>
              </a:spcBef>
              <a:defRPr/>
            </a:pPr>
            <a:r>
              <a:rPr lang="it-IT" altLang="it-IT" sz="1200" dirty="0">
                <a:solidFill>
                  <a:srgbClr val="797979"/>
                </a:solidFill>
                <a:latin typeface="Arial" panose="020B0604020202020204" pitchFamily="34" charset="0"/>
              </a:rPr>
              <a:t>Per</a:t>
            </a:r>
            <a:r>
              <a:rPr lang="it-IT" altLang="it-IT" sz="1200" b="1" dirty="0">
                <a:solidFill>
                  <a:schemeClr val="accent2"/>
                </a:solidFill>
                <a:latin typeface="Arial" panose="020B0604020202020204" pitchFamily="34" charset="0"/>
              </a:rPr>
              <a:t> </a:t>
            </a:r>
            <a:r>
              <a:rPr lang="it-IT" altLang="it-IT" sz="1200" b="1" dirty="0">
                <a:solidFill>
                  <a:srgbClr val="00B050"/>
                </a:solidFill>
                <a:latin typeface="Arial" panose="020B0604020202020204" pitchFamily="34" charset="0"/>
              </a:rPr>
              <a:t>USA</a:t>
            </a:r>
            <a:r>
              <a:rPr lang="it-IT" altLang="it-IT" sz="1200" b="1" dirty="0">
                <a:solidFill>
                  <a:schemeClr val="accent2"/>
                </a:solidFill>
                <a:latin typeface="Arial" panose="020B0604020202020204" pitchFamily="34" charset="0"/>
              </a:rPr>
              <a:t>: fondo perduto 10% (max 100.000)</a:t>
            </a:r>
            <a:endParaRPr lang="it-IT" altLang="it-IT" sz="1200" dirty="0">
              <a:solidFill>
                <a:srgbClr val="797979"/>
              </a:solidFill>
              <a:latin typeface="Arial" panose="020B0604020202020204" pitchFamily="34" charset="0"/>
            </a:endParaRPr>
          </a:p>
          <a:p>
            <a:pPr algn="ctr" defTabSz="810604">
              <a:spcBef>
                <a:spcPct val="20000"/>
              </a:spcBef>
              <a:defRPr/>
            </a:pPr>
            <a:endParaRPr lang="it-IT" altLang="it-IT" sz="1200" dirty="0">
              <a:solidFill>
                <a:srgbClr val="797979"/>
              </a:solidFill>
              <a:latin typeface="Arial" panose="020B0604020202020204" pitchFamily="34" charset="0"/>
            </a:endParaRPr>
          </a:p>
        </p:txBody>
      </p:sp>
      <p:pic>
        <p:nvPicPr>
          <p:cNvPr id="3" name="Immagine 2">
            <a:extLst>
              <a:ext uri="{FF2B5EF4-FFF2-40B4-BE49-F238E27FC236}">
                <a16:creationId xmlns:a16="http://schemas.microsoft.com/office/drawing/2014/main" id="{7DD26C22-C6FE-1340-60BC-E84E0A0FB7F8}"/>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1415919" y="5272759"/>
            <a:ext cx="256054" cy="256054"/>
          </a:xfrm>
          <a:prstGeom prst="rect">
            <a:avLst/>
          </a:prstGeom>
        </p:spPr>
      </p:pic>
      <p:pic>
        <p:nvPicPr>
          <p:cNvPr id="4" name="Immagine 3">
            <a:extLst>
              <a:ext uri="{FF2B5EF4-FFF2-40B4-BE49-F238E27FC236}">
                <a16:creationId xmlns:a16="http://schemas.microsoft.com/office/drawing/2014/main" id="{2E8B1043-C991-F460-FC6A-438F41413FB3}"/>
              </a:ext>
            </a:extLst>
          </p:cNvPr>
          <p:cNvPicPr>
            <a:picLocks noChangeAspect="1"/>
          </p:cNvPicPr>
          <p:nvPr/>
        </p:nvPicPr>
        <p:blipFill>
          <a:blip r:embed="rId10">
            <a:extLst>
              <a:ext uri="{28A0092B-C50C-407E-A947-70E740481C1C}">
                <a14:useLocalDpi xmlns:a14="http://schemas.microsoft.com/office/drawing/2010/main" val="0"/>
              </a:ext>
            </a:extLst>
          </a:blip>
          <a:stretch>
            <a:fillRect/>
          </a:stretch>
        </p:blipFill>
        <p:spPr>
          <a:xfrm>
            <a:off x="10803677" y="3951000"/>
            <a:ext cx="256054" cy="256054"/>
          </a:xfrm>
          <a:prstGeom prst="rect">
            <a:avLst/>
          </a:prstGeom>
        </p:spPr>
      </p:pic>
    </p:spTree>
    <p:extLst>
      <p:ext uri="{BB962C8B-B14F-4D97-AF65-F5344CB8AC3E}">
        <p14:creationId xmlns:p14="http://schemas.microsoft.com/office/powerpoint/2010/main" val="3240086321"/>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egnaposto testo 1">
            <a:extLst>
              <a:ext uri="{FF2B5EF4-FFF2-40B4-BE49-F238E27FC236}">
                <a16:creationId xmlns:a16="http://schemas.microsoft.com/office/drawing/2014/main" id="{975AF2B2-2666-883B-1EF8-EDE0FFAAF10F}"/>
              </a:ext>
            </a:extLst>
          </p:cNvPr>
          <p:cNvSpPr>
            <a:spLocks noGrp="1"/>
          </p:cNvSpPr>
          <p:nvPr>
            <p:ph type="body" idx="13"/>
          </p:nvPr>
        </p:nvSpPr>
        <p:spPr/>
        <p:txBody>
          <a:bodyPr/>
          <a:lstStyle/>
          <a:p>
            <a:r>
              <a:rPr lang="it-IT" dirty="0" err="1">
                <a:solidFill>
                  <a:schemeClr val="accent2"/>
                </a:solidFill>
              </a:rPr>
              <a:t>Temporary</a:t>
            </a:r>
            <a:r>
              <a:rPr lang="it-IT" dirty="0">
                <a:solidFill>
                  <a:schemeClr val="accent2"/>
                </a:solidFill>
              </a:rPr>
              <a:t> Manager</a:t>
            </a:r>
            <a:r>
              <a:rPr lang="it-IT" dirty="0"/>
              <a:t>: spese finanziabili</a:t>
            </a:r>
          </a:p>
        </p:txBody>
      </p:sp>
      <p:sp>
        <p:nvSpPr>
          <p:cNvPr id="4" name="Segnaposto numero diapositiva 3">
            <a:extLst>
              <a:ext uri="{FF2B5EF4-FFF2-40B4-BE49-F238E27FC236}">
                <a16:creationId xmlns:a16="http://schemas.microsoft.com/office/drawing/2014/main" id="{748EB53A-2ECB-7C3C-8457-E35783D46667}"/>
              </a:ext>
            </a:extLst>
          </p:cNvPr>
          <p:cNvSpPr>
            <a:spLocks noGrp="1"/>
          </p:cNvSpPr>
          <p:nvPr>
            <p:ph type="sldNum" sz="quarter" idx="12"/>
          </p:nvPr>
        </p:nvSpPr>
        <p:spPr/>
        <p:txBody>
          <a:bodyPr/>
          <a:lstStyle/>
          <a:p>
            <a:fld id="{608DA0FE-9C19-F746-8419-6700E348BF78}" type="slidenum">
              <a:rPr lang="it-IT" smtClean="0"/>
              <a:pPr/>
              <a:t>27</a:t>
            </a:fld>
            <a:endParaRPr lang="it-IT" dirty="0"/>
          </a:p>
        </p:txBody>
      </p:sp>
      <p:sp>
        <p:nvSpPr>
          <p:cNvPr id="3" name="CasellaDiTesto 2">
            <a:extLst>
              <a:ext uri="{FF2B5EF4-FFF2-40B4-BE49-F238E27FC236}">
                <a16:creationId xmlns:a16="http://schemas.microsoft.com/office/drawing/2014/main" id="{2CCC7AC4-3C82-9C5E-5D78-0878EA786DE3}"/>
              </a:ext>
            </a:extLst>
          </p:cNvPr>
          <p:cNvSpPr txBox="1"/>
          <p:nvPr/>
        </p:nvSpPr>
        <p:spPr>
          <a:xfrm>
            <a:off x="334433" y="930523"/>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1. Spese per le prestazioni professionali del </a:t>
            </a:r>
            <a:r>
              <a:rPr lang="it-IT" altLang="it-IT" sz="1333" b="1" dirty="0" err="1">
                <a:solidFill>
                  <a:srgbClr val="415364"/>
                </a:solidFill>
                <a:latin typeface="Arial" panose="020B0604020202020204" pitchFamily="34" charset="0"/>
              </a:rPr>
              <a:t>Temporary</a:t>
            </a:r>
            <a:r>
              <a:rPr lang="it-IT" altLang="it-IT" sz="1333" b="1" dirty="0">
                <a:solidFill>
                  <a:srgbClr val="415364"/>
                </a:solidFill>
                <a:latin typeface="Arial" panose="020B0604020202020204" pitchFamily="34" charset="0"/>
              </a:rPr>
              <a:t> Manager (almeno il 60% dell’Intervento Agevolativo)</a:t>
            </a:r>
            <a:endParaRPr lang="it-IT" sz="1333" b="1" dirty="0"/>
          </a:p>
        </p:txBody>
      </p:sp>
      <p:sp>
        <p:nvSpPr>
          <p:cNvPr id="5" name="CasellaDiTesto 4">
            <a:extLst>
              <a:ext uri="{FF2B5EF4-FFF2-40B4-BE49-F238E27FC236}">
                <a16:creationId xmlns:a16="http://schemas.microsoft.com/office/drawing/2014/main" id="{8619A8AE-4898-23BC-D569-C1DD7FA21158}"/>
              </a:ext>
            </a:extLst>
          </p:cNvPr>
          <p:cNvSpPr txBox="1"/>
          <p:nvPr/>
        </p:nvSpPr>
        <p:spPr>
          <a:xfrm>
            <a:off x="6004560" y="1257091"/>
            <a:ext cx="5613211" cy="533480"/>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3. Spese consulenziali professionali  per le verifiche di conformità alla normativa ambientale nazionale</a:t>
            </a:r>
            <a:endParaRPr lang="it-IT" sz="1333" b="1" dirty="0"/>
          </a:p>
        </p:txBody>
      </p:sp>
      <p:sp>
        <p:nvSpPr>
          <p:cNvPr id="6" name="CasellaDiTesto 5">
            <a:extLst>
              <a:ext uri="{FF2B5EF4-FFF2-40B4-BE49-F238E27FC236}">
                <a16:creationId xmlns:a16="http://schemas.microsoft.com/office/drawing/2014/main" id="{BC64648C-9880-C75F-40A3-18B0E8089393}"/>
              </a:ext>
            </a:extLst>
          </p:cNvPr>
          <p:cNvSpPr txBox="1"/>
          <p:nvPr/>
        </p:nvSpPr>
        <p:spPr>
          <a:xfrm>
            <a:off x="6004560" y="2156109"/>
            <a:ext cx="5613211" cy="913172"/>
          </a:xfrm>
          <a:prstGeom prst="rect">
            <a:avLst/>
          </a:prstGeom>
          <a:noFill/>
        </p:spPr>
        <p:txBody>
          <a:bodyPr wrap="square" lIns="48000" tIns="48000" rIns="48000" bIns="48000" anchor="ctr" anchorCtr="0">
            <a:noAutofit/>
          </a:bodyPr>
          <a:lstStyle/>
          <a:p>
            <a:r>
              <a:rPr lang="it-IT" altLang="it-IT" sz="1333" b="1" dirty="0">
                <a:solidFill>
                  <a:srgbClr val="415364"/>
                </a:solidFill>
                <a:latin typeface="Arial" panose="020B0604020202020204" pitchFamily="34" charset="0"/>
              </a:rPr>
              <a:t>4. Spese per consulenze  finalizzate alla presentazione e gestione della richiesta di Intervento Agevolativo per un valore fino a un massimo del 5% dell’importo deliberato*</a:t>
            </a:r>
            <a:endParaRPr lang="it-IT" sz="1333" b="1" dirty="0"/>
          </a:p>
        </p:txBody>
      </p:sp>
      <p:sp>
        <p:nvSpPr>
          <p:cNvPr id="7" name="CasellaDiTesto 6">
            <a:extLst>
              <a:ext uri="{FF2B5EF4-FFF2-40B4-BE49-F238E27FC236}">
                <a16:creationId xmlns:a16="http://schemas.microsoft.com/office/drawing/2014/main" id="{3681F9DE-C5CD-5553-0E1D-AD05B0A0A827}"/>
              </a:ext>
            </a:extLst>
          </p:cNvPr>
          <p:cNvSpPr txBox="1"/>
          <p:nvPr/>
        </p:nvSpPr>
        <p:spPr>
          <a:xfrm>
            <a:off x="334433" y="2306829"/>
            <a:ext cx="5033160" cy="1220011"/>
          </a:xfrm>
          <a:prstGeom prst="rect">
            <a:avLst/>
          </a:prstGeom>
          <a:noFill/>
        </p:spPr>
        <p:txBody>
          <a:bodyPr wrap="square" lIns="48000" tIns="48000" rIns="48000" bIns="48000" anchor="ctr" anchorCtr="0">
            <a:noAutofit/>
          </a:bodyPr>
          <a:lstStyle/>
          <a:p>
            <a:pPr algn="just"/>
            <a:r>
              <a:rPr lang="it-IT" altLang="it-IT" sz="1333" b="1" dirty="0">
                <a:solidFill>
                  <a:srgbClr val="415364"/>
                </a:solidFill>
                <a:latin typeface="Arial" panose="020B0604020202020204" pitchFamily="34" charset="0"/>
              </a:rPr>
              <a:t>2. Spese strettamente connesse alla realizzazione del progetto elaborato con l'assistenza del </a:t>
            </a:r>
            <a:r>
              <a:rPr lang="it-IT" altLang="it-IT" sz="1333" b="1" dirty="0" err="1">
                <a:solidFill>
                  <a:srgbClr val="415364"/>
                </a:solidFill>
                <a:latin typeface="Arial" panose="020B0604020202020204" pitchFamily="34" charset="0"/>
              </a:rPr>
              <a:t>Temporary</a:t>
            </a:r>
            <a:r>
              <a:rPr lang="it-IT" altLang="it-IT" sz="1333" b="1" dirty="0">
                <a:solidFill>
                  <a:srgbClr val="415364"/>
                </a:solidFill>
                <a:latin typeface="Arial" panose="020B0604020202020204" pitchFamily="34" charset="0"/>
              </a:rPr>
              <a:t> Manager (massimo il 40% delle spese rendicontate ammissibili all’Intervento Agevolativo):</a:t>
            </a:r>
            <a:endParaRPr lang="it-IT" sz="1333" b="1" dirty="0"/>
          </a:p>
        </p:txBody>
      </p:sp>
      <p:sp>
        <p:nvSpPr>
          <p:cNvPr id="11" name="CasellaDiTesto 10">
            <a:extLst>
              <a:ext uri="{FF2B5EF4-FFF2-40B4-BE49-F238E27FC236}">
                <a16:creationId xmlns:a16="http://schemas.microsoft.com/office/drawing/2014/main" id="{5120244C-BA96-FCB2-5945-C0C20299A3AA}"/>
              </a:ext>
            </a:extLst>
          </p:cNvPr>
          <p:cNvSpPr txBox="1"/>
          <p:nvPr/>
        </p:nvSpPr>
        <p:spPr>
          <a:xfrm>
            <a:off x="334434" y="3478747"/>
            <a:ext cx="5436447" cy="2555508"/>
          </a:xfrm>
          <a:prstGeom prst="rect">
            <a:avLst/>
          </a:prstGeom>
          <a:noFill/>
        </p:spPr>
        <p:txBody>
          <a:bodyPr wrap="square">
            <a:spAutoFit/>
          </a:bodyPr>
          <a:lstStyle/>
          <a:p>
            <a:pPr marL="355591" indent="-355591"/>
            <a:r>
              <a:rPr lang="it-IT" sz="1067" dirty="0"/>
              <a:t>2.1.	Spese per attività di marketing e promozionali;</a:t>
            </a:r>
          </a:p>
          <a:p>
            <a:pPr marL="355591" indent="-355591"/>
            <a:r>
              <a:rPr lang="it-IT" sz="1067" dirty="0"/>
              <a:t>2.2.	Spese per integrazione e sviluppo digitale dei processi aziendali;</a:t>
            </a:r>
          </a:p>
          <a:p>
            <a:pPr marL="355591" indent="-355591"/>
            <a:r>
              <a:rPr lang="it-IT" sz="1067" dirty="0"/>
              <a:t>2.3.	Spese per la realizzazione/ammodernamento di modelli organizzativi e gestionali;</a:t>
            </a:r>
          </a:p>
          <a:p>
            <a:pPr marL="355591" indent="-355591"/>
            <a:r>
              <a:rPr lang="it-IT" sz="1067" dirty="0"/>
              <a:t>2.4.	Spese di ideazione per l’innovazione/adeguamento di prodotto e/o servizio;</a:t>
            </a:r>
          </a:p>
          <a:p>
            <a:pPr marL="355591" indent="-355591"/>
            <a:r>
              <a:rPr lang="it-IT" sz="1067" dirty="0"/>
              <a:t>2.5.	Spese per le certificazioni internazionali e le licenze di prodotti e/o servizi, deposito di marchi o altre forme di tutela del Made in </a:t>
            </a:r>
            <a:r>
              <a:rPr lang="it-IT" sz="1067" dirty="0" err="1"/>
              <a:t>Italy</a:t>
            </a:r>
            <a:r>
              <a:rPr lang="it-IT" sz="1067" dirty="0"/>
              <a:t>;</a:t>
            </a:r>
          </a:p>
          <a:p>
            <a:pPr marL="355591" indent="-355591"/>
            <a:r>
              <a:rPr lang="it-IT" sz="1067" dirty="0"/>
              <a:t>2.6.	Spese per attività di supporto:</a:t>
            </a:r>
          </a:p>
          <a:p>
            <a:pPr lvl="1"/>
            <a:r>
              <a:rPr lang="it-IT" sz="1067" dirty="0"/>
              <a:t>a)	Spese per la formazione interna/esterna del personale amministrativo o tecnico;</a:t>
            </a:r>
          </a:p>
          <a:p>
            <a:pPr lvl="1"/>
            <a:r>
              <a:rPr lang="it-IT" sz="1067" dirty="0"/>
              <a:t>b)	Spese di viaggio e soggiorno da parte degli amministratori e/o titolari dell’impresa richiedente;</a:t>
            </a:r>
          </a:p>
          <a:p>
            <a:pPr lvl="1"/>
            <a:r>
              <a:rPr lang="it-IT" sz="1067" dirty="0"/>
              <a:t>c)	Spese di viaggio e soggiorno (incoming) di potenziali partner locali (esclusa la clientela);</a:t>
            </a:r>
          </a:p>
          <a:p>
            <a:pPr lvl="1"/>
            <a:r>
              <a:rPr lang="it-IT" sz="1067" dirty="0"/>
              <a:t>d)	Spese legali per la costituzione di società controllate locali o filiali gestite direttamente.</a:t>
            </a:r>
          </a:p>
        </p:txBody>
      </p:sp>
      <p:sp>
        <p:nvSpPr>
          <p:cNvPr id="9" name="CasellaDiTesto 8">
            <a:extLst>
              <a:ext uri="{FF2B5EF4-FFF2-40B4-BE49-F238E27FC236}">
                <a16:creationId xmlns:a16="http://schemas.microsoft.com/office/drawing/2014/main" id="{A099BDF5-0BEC-40FD-924C-3B1209033727}"/>
              </a:ext>
            </a:extLst>
          </p:cNvPr>
          <p:cNvSpPr txBox="1"/>
          <p:nvPr/>
        </p:nvSpPr>
        <p:spPr>
          <a:xfrm>
            <a:off x="615488" y="6181380"/>
            <a:ext cx="9709885" cy="533480"/>
          </a:xfrm>
          <a:prstGeom prst="rect">
            <a:avLst/>
          </a:prstGeom>
          <a:noFill/>
        </p:spPr>
        <p:txBody>
          <a:bodyPr wrap="square" lIns="48000" tIns="48000" rIns="48000" bIns="48000" anchor="ctr" anchorCtr="0">
            <a:noAutofit/>
          </a:bodyPr>
          <a:lstStyle/>
          <a:p>
            <a:r>
              <a:rPr lang="it-IT" sz="1067" dirty="0">
                <a:solidFill>
                  <a:srgbClr val="415364"/>
                </a:solidFill>
                <a:latin typeface="Arial" panose="020B0604020202020204" pitchFamily="34" charset="0"/>
              </a:rPr>
              <a:t>*v. condizioni in Circolare</a:t>
            </a:r>
            <a:endParaRPr lang="it-IT" sz="1067" dirty="0"/>
          </a:p>
        </p:txBody>
      </p:sp>
    </p:spTree>
    <p:extLst>
      <p:ext uri="{BB962C8B-B14F-4D97-AF65-F5344CB8AC3E}">
        <p14:creationId xmlns:p14="http://schemas.microsoft.com/office/powerpoint/2010/main" val="233780046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3" name="Rettangolo 32">
            <a:extLst>
              <a:ext uri="{FF2B5EF4-FFF2-40B4-BE49-F238E27FC236}">
                <a16:creationId xmlns:a16="http://schemas.microsoft.com/office/drawing/2014/main" id="{8C78E79F-468A-27C6-7095-E28AB428F6E4}"/>
              </a:ext>
            </a:extLst>
          </p:cNvPr>
          <p:cNvSpPr/>
          <p:nvPr/>
        </p:nvSpPr>
        <p:spPr>
          <a:xfrm>
            <a:off x="334433" y="1730234"/>
            <a:ext cx="11755966" cy="4369954"/>
          </a:xfrm>
          <a:prstGeom prst="rect">
            <a:avLst/>
          </a:prstGeom>
          <a:solidFill>
            <a:schemeClr val="accent5">
              <a:lumMod val="20000"/>
              <a:lumOff val="8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dirty="0">
              <a:ln>
                <a:noFill/>
              </a:ln>
              <a:solidFill>
                <a:srgbClr val="FFFEFD"/>
              </a:solidFill>
              <a:effectLst/>
              <a:uLnTx/>
              <a:uFillTx/>
              <a:latin typeface="Arial" panose="020B0604020202020204"/>
              <a:ea typeface="+mn-ea"/>
              <a:cs typeface="+mn-cs"/>
            </a:endParaRPr>
          </a:p>
        </p:txBody>
      </p:sp>
      <p:sp>
        <p:nvSpPr>
          <p:cNvPr id="32" name="Rettangolo 31">
            <a:extLst>
              <a:ext uri="{FF2B5EF4-FFF2-40B4-BE49-F238E27FC236}">
                <a16:creationId xmlns:a16="http://schemas.microsoft.com/office/drawing/2014/main" id="{CBB325C2-50F5-DC45-58CC-683A38D21CDA}"/>
              </a:ext>
            </a:extLst>
          </p:cNvPr>
          <p:cNvSpPr/>
          <p:nvPr/>
        </p:nvSpPr>
        <p:spPr>
          <a:xfrm>
            <a:off x="334433" y="725022"/>
            <a:ext cx="11755966" cy="944490"/>
          </a:xfrm>
          <a:prstGeom prst="rect">
            <a:avLst/>
          </a:prstGeom>
          <a:solidFill>
            <a:schemeClr val="accent3">
              <a:lumMod val="20000"/>
              <a:lumOff val="80000"/>
            </a:schemeClr>
          </a:solidFill>
          <a:ln>
            <a:solidFill>
              <a:schemeClr val="accent3">
                <a:lumMod val="20000"/>
                <a:lumOff val="80000"/>
              </a:schemeClr>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2" name="Segnaposto testo 1">
            <a:extLst>
              <a:ext uri="{FF2B5EF4-FFF2-40B4-BE49-F238E27FC236}">
                <a16:creationId xmlns:a16="http://schemas.microsoft.com/office/drawing/2014/main" id="{DA95044A-279D-AE22-F57E-C0ACCDBE2740}"/>
              </a:ext>
            </a:extLst>
          </p:cNvPr>
          <p:cNvSpPr>
            <a:spLocks noGrp="1"/>
          </p:cNvSpPr>
          <p:nvPr>
            <p:ph type="body" idx="13"/>
          </p:nvPr>
        </p:nvSpPr>
        <p:spPr/>
        <p:txBody>
          <a:bodyPr/>
          <a:lstStyle/>
          <a:p>
            <a:r>
              <a:rPr lang="it-IT" dirty="0"/>
              <a:t>Premialità</a:t>
            </a:r>
          </a:p>
        </p:txBody>
      </p:sp>
      <p:sp>
        <p:nvSpPr>
          <p:cNvPr id="4" name="Segnaposto numero diapositiva 3">
            <a:extLst>
              <a:ext uri="{FF2B5EF4-FFF2-40B4-BE49-F238E27FC236}">
                <a16:creationId xmlns:a16="http://schemas.microsoft.com/office/drawing/2014/main" id="{938A2FC5-5620-88F0-BBBC-F7CEB4C1AA8E}"/>
              </a:ext>
            </a:extLst>
          </p:cNvPr>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28</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8" name="CasellaDiTesto 7">
            <a:extLst>
              <a:ext uri="{FF2B5EF4-FFF2-40B4-BE49-F238E27FC236}">
                <a16:creationId xmlns:a16="http://schemas.microsoft.com/office/drawing/2014/main" id="{DB02E738-B0E7-85F6-7A30-B615663E6C0B}"/>
              </a:ext>
            </a:extLst>
          </p:cNvPr>
          <p:cNvSpPr txBox="1"/>
          <p:nvPr/>
        </p:nvSpPr>
        <p:spPr>
          <a:xfrm>
            <a:off x="989198" y="705598"/>
            <a:ext cx="11589980" cy="965392"/>
          </a:xfrm>
          <a:prstGeom prst="rect">
            <a:avLst/>
          </a:prstGeom>
          <a:noFill/>
        </p:spPr>
        <p:txBody>
          <a:bodyPr wrap="square">
            <a:spAutoFit/>
          </a:bodyPr>
          <a:lstStyle/>
          <a:p>
            <a:pPr marL="0" marR="539115" lvl="0" indent="0" algn="just" defTabSz="914400" rtl="0" eaLnBrk="1" fontAlgn="auto" latinLnBrk="0" hangingPunct="1">
              <a:lnSpc>
                <a:spcPct val="107000"/>
              </a:lnSpc>
              <a:spcBef>
                <a:spcPts val="0"/>
              </a:spcBef>
              <a:spcAft>
                <a:spcPts val="600"/>
              </a:spcAft>
              <a:buClrTx/>
              <a:buSzTx/>
              <a:buFontTx/>
              <a:buNone/>
              <a:tabLst/>
              <a:defRPr/>
            </a:pP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Il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cofinanziamento a fondo perduto fino al 20%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dell’Importo dell’Intervento Agevolativo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max. € 200.000)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può essere richiesto dall’impresa con </a:t>
            </a:r>
            <a:r>
              <a:rPr kumimoji="0" lang="it-IT" sz="135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interessi in Africa o in America Latina o in India*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avente almeno una sede operativa nelle</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Regioni del Sud Italia**</a:t>
            </a:r>
            <a:r>
              <a:rPr kumimoji="0" lang="it-IT" sz="1350" b="0"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o che sia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 o Start-up innovativa.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mn-ea"/>
                <a:cs typeface="+mn-cs"/>
              </a:rPr>
              <a:t>Solo Transizione Digitale o Ecologica</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cofinanziamento a fondo perduto </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fino al 20% per le imprese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colpite dal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conflitto nell’area del Golfo Persico</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lang="it-IT" sz="1350" dirty="0">
                <a:solidFill>
                  <a:srgbClr val="415364"/>
                </a:solidFill>
                <a:latin typeface="Arial" panose="020B0604020202020204" pitchFamily="34" charset="0"/>
                <a:ea typeface="Calibri" panose="020F0502020204030204" pitchFamily="34" charset="0"/>
                <a:cs typeface="Times New Roman" panose="02020603050405020304" pitchFamily="18" charset="0"/>
              </a:rPr>
              <a:t>elevabile al </a:t>
            </a:r>
            <a:r>
              <a:rPr lang="it-IT" sz="1350" b="1" dirty="0">
                <a:solidFill>
                  <a:srgbClr val="415364"/>
                </a:solidFill>
                <a:latin typeface="Arial" panose="020B0604020202020204" pitchFamily="34" charset="0"/>
                <a:ea typeface="Calibri" panose="020F0502020204030204" pitchFamily="34" charset="0"/>
                <a:cs typeface="Times New Roman" panose="02020603050405020304" pitchFamily="18" charset="0"/>
              </a:rPr>
              <a:t>30% per le PMI</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5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per le </a:t>
            </a:r>
            <a:r>
              <a:rPr kumimoji="0" lang="it-IT" sz="135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imprese energivore</a:t>
            </a:r>
            <a:r>
              <a:rPr kumimoji="0" lang="it-IT" sz="135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t>
            </a:r>
          </a:p>
        </p:txBody>
      </p:sp>
      <p:sp>
        <p:nvSpPr>
          <p:cNvPr id="10" name="CasellaDiTesto 9">
            <a:extLst>
              <a:ext uri="{FF2B5EF4-FFF2-40B4-BE49-F238E27FC236}">
                <a16:creationId xmlns:a16="http://schemas.microsoft.com/office/drawing/2014/main" id="{8C638DBF-7E08-3F5F-4DC1-4F461A8A625C}"/>
              </a:ext>
            </a:extLst>
          </p:cNvPr>
          <p:cNvSpPr txBox="1"/>
          <p:nvPr/>
        </p:nvSpPr>
        <p:spPr>
          <a:xfrm>
            <a:off x="1006474" y="1760705"/>
            <a:ext cx="11083926" cy="536622"/>
          </a:xfrm>
          <a:prstGeom prst="rect">
            <a:avLst/>
          </a:prstGeom>
          <a:noFill/>
        </p:spPr>
        <p:txBody>
          <a:bodyPr wrap="square">
            <a:spAutoFit/>
          </a:bodyPr>
          <a:lstStyle/>
          <a:p>
            <a:pPr marL="0" marR="539115" lvl="0" indent="0" algn="just" defTabSz="914400" rtl="0" eaLnBrk="1" fontAlgn="auto" latinLnBrk="0" hangingPunct="1">
              <a:lnSpc>
                <a:spcPct val="107000"/>
              </a:lnSpc>
              <a:spcBef>
                <a:spcPts val="0"/>
              </a:spcBef>
              <a:spcAft>
                <a:spcPts val="600"/>
              </a:spcAft>
              <a:buClrTx/>
              <a:buSzTx/>
              <a:buFontTx/>
              <a:buNone/>
              <a:tabLst/>
              <a:defRPr/>
            </a:pP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L’Impresa può chiedere </a:t>
            </a: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un cofinanziamento a fondo perduto fino al 10% dell’Importo dell’Intervento Agevolativo e comunque fino a un massimo di € 100.000, </a:t>
            </a: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che è riconosciuto quale incentivazione sulla base dei seguenti criteri:</a:t>
            </a:r>
            <a:endParaRPr kumimoji="0" lang="it-IT" sz="14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11" name="Immagine 10" descr="Immagine che contiene nero, oscurità&#10;&#10;Descrizione generata automaticamente">
            <a:extLst>
              <a:ext uri="{FF2B5EF4-FFF2-40B4-BE49-F238E27FC236}">
                <a16:creationId xmlns:a16="http://schemas.microsoft.com/office/drawing/2014/main" id="{4A384B70-2B16-87D6-FFD9-6C64C5E69FCE}"/>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5272" y="2457373"/>
            <a:ext cx="252000" cy="252000"/>
          </a:xfrm>
          <a:prstGeom prst="rect">
            <a:avLst/>
          </a:prstGeom>
        </p:spPr>
      </p:pic>
      <p:pic>
        <p:nvPicPr>
          <p:cNvPr id="12" name="Immagine 11" descr="Immagine che contiene nero, oscurità&#10;&#10;Descrizione generata automaticamente">
            <a:extLst>
              <a:ext uri="{FF2B5EF4-FFF2-40B4-BE49-F238E27FC236}">
                <a16:creationId xmlns:a16="http://schemas.microsoft.com/office/drawing/2014/main" id="{F48AD570-D169-DE88-A6BA-C72FDC73C8B8}"/>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0838" y="3143145"/>
            <a:ext cx="252000" cy="252000"/>
          </a:xfrm>
          <a:prstGeom prst="rect">
            <a:avLst/>
          </a:prstGeom>
        </p:spPr>
      </p:pic>
      <p:pic>
        <p:nvPicPr>
          <p:cNvPr id="13" name="Immagine 12" descr="Immagine che contiene nero, oscurità&#10;&#10;Descrizione generata automaticamente">
            <a:extLst>
              <a:ext uri="{FF2B5EF4-FFF2-40B4-BE49-F238E27FC236}">
                <a16:creationId xmlns:a16="http://schemas.microsoft.com/office/drawing/2014/main" id="{FB232E75-699B-BC43-1877-C066A620CF53}"/>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20899" y="3840988"/>
            <a:ext cx="252000" cy="252000"/>
          </a:xfrm>
          <a:prstGeom prst="rect">
            <a:avLst/>
          </a:prstGeom>
        </p:spPr>
      </p:pic>
      <p:pic>
        <p:nvPicPr>
          <p:cNvPr id="14" name="Immagine 13" descr="Immagine che contiene nero, oscurità&#10;&#10;Descrizione generata automaticamente">
            <a:extLst>
              <a:ext uri="{FF2B5EF4-FFF2-40B4-BE49-F238E27FC236}">
                <a16:creationId xmlns:a16="http://schemas.microsoft.com/office/drawing/2014/main" id="{4F81D8CB-9B31-FC2E-2B66-7BDB3C42EBB2}"/>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10838" y="4638400"/>
            <a:ext cx="252000" cy="252000"/>
          </a:xfrm>
          <a:prstGeom prst="rect">
            <a:avLst/>
          </a:prstGeom>
        </p:spPr>
      </p:pic>
      <p:sp>
        <p:nvSpPr>
          <p:cNvPr id="15" name="CasellaDiTesto 14">
            <a:extLst>
              <a:ext uri="{FF2B5EF4-FFF2-40B4-BE49-F238E27FC236}">
                <a16:creationId xmlns:a16="http://schemas.microsoft.com/office/drawing/2014/main" id="{B5B66CB5-B245-4D7C-CACD-6968BCDCBD34}"/>
              </a:ext>
            </a:extLst>
          </p:cNvPr>
          <p:cNvSpPr txBox="1"/>
          <p:nvPr/>
        </p:nvSpPr>
        <p:spPr>
          <a:xfrm>
            <a:off x="993272" y="2345350"/>
            <a:ext cx="523417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con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sede operativa al Sud Italia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(Abruzzo, Basilicata, Calabria, Campania, Molise, Puglia, Sardegna e Sicilia) costituita da almeno 6 mesi</a:t>
            </a:r>
          </a:p>
        </p:txBody>
      </p:sp>
      <p:sp>
        <p:nvSpPr>
          <p:cNvPr id="16" name="CasellaDiTesto 15">
            <a:extLst>
              <a:ext uri="{FF2B5EF4-FFF2-40B4-BE49-F238E27FC236}">
                <a16:creationId xmlns:a16="http://schemas.microsoft.com/office/drawing/2014/main" id="{BDBED33E-A481-4D4D-1A47-2A6D6F0624BB}"/>
              </a:ext>
            </a:extLst>
          </p:cNvPr>
          <p:cNvSpPr txBox="1"/>
          <p:nvPr/>
        </p:nvSpPr>
        <p:spPr>
          <a:xfrm>
            <a:off x="1011156" y="3112288"/>
            <a:ext cx="4790204" cy="290849"/>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in possesso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certificazioni ambientali/di sostenibilità</a:t>
            </a:r>
            <a:endParaRPr kumimoji="0" lang="it-IT" sz="1300" b="0" i="0" u="none" strike="sngStrike" kern="1200" cap="none" spc="0" normalizeH="0" baseline="0" noProof="0" dirty="0">
              <a:ln>
                <a:noFill/>
              </a:ln>
              <a:solidFill>
                <a:srgbClr val="00B050"/>
              </a:solidFill>
              <a:effectLst/>
              <a:uLnTx/>
              <a:uFillTx/>
              <a:latin typeface="Arial" panose="020B0604020202020204" pitchFamily="34" charset="0"/>
              <a:ea typeface="+mn-ea"/>
              <a:cs typeface="Times New Roman" panose="02020603050405020304" pitchFamily="18" charset="0"/>
            </a:endParaRPr>
          </a:p>
        </p:txBody>
      </p:sp>
      <p:sp>
        <p:nvSpPr>
          <p:cNvPr id="17" name="CasellaDiTesto 16">
            <a:extLst>
              <a:ext uri="{FF2B5EF4-FFF2-40B4-BE49-F238E27FC236}">
                <a16:creationId xmlns:a16="http://schemas.microsoft.com/office/drawing/2014/main" id="{849D8A1D-9E46-7D27-C925-39EFBC4EE6DD}"/>
              </a:ext>
            </a:extLst>
          </p:cNvPr>
          <p:cNvSpPr txBox="1"/>
          <p:nvPr/>
        </p:nvSpPr>
        <p:spPr>
          <a:xfrm>
            <a:off x="1002487" y="3535820"/>
            <a:ext cx="5234174" cy="932948"/>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giovanili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(i.e. imprese costituite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giovani tra i 18 e 35 anni oppure per le società di capitali, imprese in cui le quote di partecipazione sono detenute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giovani tra i 18 e i 35 anni)</a:t>
            </a:r>
          </a:p>
        </p:txBody>
      </p:sp>
      <p:sp>
        <p:nvSpPr>
          <p:cNvPr id="18" name="CasellaDiTesto 17">
            <a:extLst>
              <a:ext uri="{FF2B5EF4-FFF2-40B4-BE49-F238E27FC236}">
                <a16:creationId xmlns:a16="http://schemas.microsoft.com/office/drawing/2014/main" id="{D1383107-98A0-B287-6AB6-B9B3DDBB3F0C}"/>
              </a:ext>
            </a:extLst>
          </p:cNvPr>
          <p:cNvSpPr txBox="1"/>
          <p:nvPr/>
        </p:nvSpPr>
        <p:spPr>
          <a:xfrm>
            <a:off x="1011156" y="4503752"/>
            <a:ext cx="5084844"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femminili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(i.e. imprese costituite almeno al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donne oppure per le società di capitali, imprese in cui le quote di partecipazione sono detenute per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60%</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da donne)</a:t>
            </a:r>
          </a:p>
        </p:txBody>
      </p:sp>
      <p:pic>
        <p:nvPicPr>
          <p:cNvPr id="19" name="Immagine 18" descr="Immagine che contiene nero, oscurità&#10;&#10;Descrizione generata automaticamente">
            <a:extLst>
              <a:ext uri="{FF2B5EF4-FFF2-40B4-BE49-F238E27FC236}">
                <a16:creationId xmlns:a16="http://schemas.microsoft.com/office/drawing/2014/main" id="{F48A7234-265D-8A6F-DC1D-AC26EA2C0455}"/>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376" y="5435812"/>
            <a:ext cx="252000" cy="252000"/>
          </a:xfrm>
          <a:prstGeom prst="rect">
            <a:avLst/>
          </a:prstGeom>
        </p:spPr>
      </p:pic>
      <p:sp>
        <p:nvSpPr>
          <p:cNvPr id="20" name="CasellaDiTesto 19">
            <a:extLst>
              <a:ext uri="{FF2B5EF4-FFF2-40B4-BE49-F238E27FC236}">
                <a16:creationId xmlns:a16="http://schemas.microsoft.com/office/drawing/2014/main" id="{0147E0A4-D200-B043-8861-341E0338C65C}"/>
              </a:ext>
            </a:extLst>
          </p:cNvPr>
          <p:cNvSpPr txBox="1"/>
          <p:nvPr/>
        </p:nvSpPr>
        <p:spPr>
          <a:xfrm>
            <a:off x="1006474" y="5397446"/>
            <a:ext cx="5234178"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PMI</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con una quota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fatturato export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risultante dalle dichiarazioni IVA degli ultimi due esercizi pari ad almeno il </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20%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del fatturato totale</a:t>
            </a:r>
          </a:p>
        </p:txBody>
      </p:sp>
      <p:sp>
        <p:nvSpPr>
          <p:cNvPr id="21" name="CasellaDiTesto 20">
            <a:extLst>
              <a:ext uri="{FF2B5EF4-FFF2-40B4-BE49-F238E27FC236}">
                <a16:creationId xmlns:a16="http://schemas.microsoft.com/office/drawing/2014/main" id="{E826DD0A-0C3D-3EEB-710B-A7CDEBAE8EF6}"/>
              </a:ext>
            </a:extLst>
          </p:cNvPr>
          <p:cNvSpPr txBox="1"/>
          <p:nvPr/>
        </p:nvSpPr>
        <p:spPr>
          <a:xfrm>
            <a:off x="6750414" y="4560674"/>
            <a:ext cx="533998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PMI o Start-up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innovative</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registrate presso la sezione speciale della camera di commercio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non aventi interessi in Africa, America Latina o India </a:t>
            </a:r>
          </a:p>
        </p:txBody>
      </p:sp>
      <p:sp>
        <p:nvSpPr>
          <p:cNvPr id="22" name="CasellaDiTesto 21">
            <a:extLst>
              <a:ext uri="{FF2B5EF4-FFF2-40B4-BE49-F238E27FC236}">
                <a16:creationId xmlns:a16="http://schemas.microsoft.com/office/drawing/2014/main" id="{16DBA1ED-5D76-ADAD-E1AD-C04CBDD48E32}"/>
              </a:ext>
            </a:extLst>
          </p:cNvPr>
          <p:cNvSpPr txBox="1"/>
          <p:nvPr/>
        </p:nvSpPr>
        <p:spPr>
          <a:xfrm>
            <a:off x="6747839" y="2898820"/>
            <a:ext cx="5238384" cy="722442"/>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800"/>
              </a:spcAft>
              <a:buClr>
                <a:srgbClr val="000000"/>
              </a:buClr>
              <a:buSzTx/>
              <a:buFontTx/>
              <a:buNone/>
              <a:tabLst/>
              <a:defRPr/>
            </a:pPr>
            <a:r>
              <a:rPr kumimoji="0" lang="it-IT" sz="1307"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localizzate nei comuni colpiti da </a:t>
            </a:r>
            <a:r>
              <a:rPr kumimoji="0" lang="it-IT" sz="1307"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rPr>
              <a:t>eccezionali eventi metereologici </a:t>
            </a:r>
            <a:r>
              <a:rPr kumimoji="0" lang="it-IT" sz="1307"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(solo per il prodotto Transizione Digitale o Ecologica)</a:t>
            </a:r>
            <a:endParaRPr kumimoji="0" lang="it-IT" sz="1307" b="1" i="0" u="none" strike="sng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23" name="CasellaDiTesto 22">
            <a:extLst>
              <a:ext uri="{FF2B5EF4-FFF2-40B4-BE49-F238E27FC236}">
                <a16:creationId xmlns:a16="http://schemas.microsoft.com/office/drawing/2014/main" id="{89FDCD94-30EC-D486-7C4C-D64114F05FCD}"/>
              </a:ext>
            </a:extLst>
          </p:cNvPr>
          <p:cNvSpPr txBox="1"/>
          <p:nvPr/>
        </p:nvSpPr>
        <p:spPr>
          <a:xfrm>
            <a:off x="6747839" y="2344110"/>
            <a:ext cx="5238385"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con interessi diretti nei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Balcani Occidentali</a:t>
            </a:r>
            <a:endPar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endParaRPr>
          </a:p>
        </p:txBody>
      </p:sp>
      <p:sp>
        <p:nvSpPr>
          <p:cNvPr id="24" name="CasellaDiTesto 23">
            <a:extLst>
              <a:ext uri="{FF2B5EF4-FFF2-40B4-BE49-F238E27FC236}">
                <a16:creationId xmlns:a16="http://schemas.microsoft.com/office/drawing/2014/main" id="{E13FAF91-6E99-E147-94C4-3BF7B22ABA21}"/>
              </a:ext>
            </a:extLst>
          </p:cNvPr>
          <p:cNvSpPr txBox="1"/>
          <p:nvPr/>
        </p:nvSpPr>
        <p:spPr>
          <a:xfrm>
            <a:off x="6747838" y="3719709"/>
            <a:ext cx="5238385" cy="718915"/>
          </a:xfrm>
          <a:prstGeom prst="rect">
            <a:avLst/>
          </a:prstGeom>
          <a:noFill/>
        </p:spPr>
        <p:txBody>
          <a:bodyPr wrap="square">
            <a:spAutoFit/>
          </a:bodyPr>
          <a:lstStyle/>
          <a:p>
            <a:pPr marL="0" marR="0" lvl="0" indent="0" algn="just"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anche diverse da PMI in possesso di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certificazioni ambientali/di sostenibilità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e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che abbiano emanato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una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policy di </a:t>
            </a:r>
            <a:r>
              <a:rPr kumimoji="0" lang="it-IT" sz="1300" b="1" i="1"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procurement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sostenibile</a:t>
            </a:r>
            <a:r>
              <a:rPr kumimoji="0" lang="it-IT" sz="13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mn-ea"/>
                <a:cs typeface="Times New Roman" panose="02020603050405020304" pitchFamily="18" charset="0"/>
              </a:rPr>
              <a:t>con specifici criteri minimi</a:t>
            </a:r>
          </a:p>
        </p:txBody>
      </p:sp>
      <p:sp>
        <p:nvSpPr>
          <p:cNvPr id="25" name="CasellaDiTesto 24">
            <a:extLst>
              <a:ext uri="{FF2B5EF4-FFF2-40B4-BE49-F238E27FC236}">
                <a16:creationId xmlns:a16="http://schemas.microsoft.com/office/drawing/2014/main" id="{A7C3DC98-852C-4A06-4996-465DBEBFF208}"/>
              </a:ext>
            </a:extLst>
          </p:cNvPr>
          <p:cNvSpPr txBox="1"/>
          <p:nvPr/>
        </p:nvSpPr>
        <p:spPr>
          <a:xfrm>
            <a:off x="6747838" y="5415487"/>
            <a:ext cx="5433810" cy="504882"/>
          </a:xfrm>
          <a:prstGeom prst="rect">
            <a:avLst/>
          </a:prstGeom>
          <a:noFill/>
        </p:spPr>
        <p:txBody>
          <a:bodyPr wrap="square">
            <a:spAutoFit/>
          </a:bodyPr>
          <a:lstStyle/>
          <a:p>
            <a:pPr marL="0" marR="0" lvl="0" indent="0" algn="l" defTabSz="914400" rtl="0" eaLnBrk="1" fontAlgn="auto" latinLnBrk="0" hangingPunct="1">
              <a:lnSpc>
                <a:spcPct val="107000"/>
              </a:lnSpc>
              <a:spcBef>
                <a:spcPts val="0"/>
              </a:spcBef>
              <a:spcAft>
                <a:spcPts val="600"/>
              </a:spcAft>
              <a:buClr>
                <a:srgbClr val="000000"/>
              </a:buClr>
              <a:buSzTx/>
              <a:buFontTx/>
              <a:buNone/>
              <a:tabLst/>
              <a:defRPr/>
            </a:pP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Imprese </a:t>
            </a:r>
            <a:r>
              <a:rPr kumimoji="0" lang="it-IT" sz="1300" b="1" i="0" u="none" strike="noStrike" kern="1200" cap="none" spc="0" normalizeH="0" baseline="0" noProof="0" dirty="0">
                <a:ln>
                  <a:noFill/>
                </a:ln>
                <a:solidFill>
                  <a:srgbClr val="00B050"/>
                </a:solidFill>
                <a:effectLst/>
                <a:uLnTx/>
                <a:uFillTx/>
                <a:latin typeface="Arial" panose="020B0604020202020204" pitchFamily="34" charset="0"/>
                <a:ea typeface="Calibri" panose="020F0502020204030204" pitchFamily="34" charset="0"/>
                <a:cs typeface="Times New Roman" panose="02020603050405020304" pitchFamily="18" charset="0"/>
              </a:rPr>
              <a:t>con interessi in Africa o in America Latina o in India  in USA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non aventi sedi operative </a:t>
            </a:r>
            <a:r>
              <a:rPr kumimoji="0" lang="it-IT" sz="13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nelle </a:t>
            </a:r>
            <a:r>
              <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Times New Roman" panose="02020603050405020304" pitchFamily="18" charset="0"/>
              </a:rPr>
              <a:t>Regioni del Sud Italia</a:t>
            </a:r>
            <a:endParaRPr kumimoji="0" lang="it-IT" sz="1300" b="1" i="0" u="none" strike="noStrike" kern="1200" cap="none" spc="0" normalizeH="0" baseline="0" noProof="0" dirty="0">
              <a:ln>
                <a:noFill/>
              </a:ln>
              <a:solidFill>
                <a:srgbClr val="005392"/>
              </a:solidFill>
              <a:effectLst/>
              <a:uLnTx/>
              <a:uFillTx/>
              <a:latin typeface="Arial" panose="020B0604020202020204" pitchFamily="34" charset="0"/>
              <a:ea typeface="+mn-ea"/>
              <a:cs typeface="Times New Roman" panose="02020603050405020304" pitchFamily="18" charset="0"/>
            </a:endParaRPr>
          </a:p>
        </p:txBody>
      </p:sp>
      <p:pic>
        <p:nvPicPr>
          <p:cNvPr id="26" name="Immagine 25" descr="Immagine che contiene nero, oscurità&#10;&#10;Descrizione generata automaticamente">
            <a:extLst>
              <a:ext uri="{FF2B5EF4-FFF2-40B4-BE49-F238E27FC236}">
                <a16:creationId xmlns:a16="http://schemas.microsoft.com/office/drawing/2014/main" id="{73F7330F-759F-6685-3EE2-98ADE3D7B0D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16062" y="4651833"/>
            <a:ext cx="252000" cy="252000"/>
          </a:xfrm>
          <a:prstGeom prst="rect">
            <a:avLst/>
          </a:prstGeom>
        </p:spPr>
      </p:pic>
      <p:pic>
        <p:nvPicPr>
          <p:cNvPr id="27" name="Immagine 26" descr="Immagine che contiene nero, oscurità&#10;&#10;Descrizione generata automaticamente">
            <a:extLst>
              <a:ext uri="{FF2B5EF4-FFF2-40B4-BE49-F238E27FC236}">
                <a16:creationId xmlns:a16="http://schemas.microsoft.com/office/drawing/2014/main" id="{19E4DEA9-A7E5-AE48-D597-F505EFE7A8FC}"/>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2419698"/>
            <a:ext cx="252000" cy="252000"/>
          </a:xfrm>
          <a:prstGeom prst="rect">
            <a:avLst/>
          </a:prstGeom>
        </p:spPr>
      </p:pic>
      <p:pic>
        <p:nvPicPr>
          <p:cNvPr id="28" name="Immagine 27" descr="Immagine che contiene nero, oscurità&#10;&#10;Descrizione generata automaticamente">
            <a:extLst>
              <a:ext uri="{FF2B5EF4-FFF2-40B4-BE49-F238E27FC236}">
                <a16:creationId xmlns:a16="http://schemas.microsoft.com/office/drawing/2014/main" id="{3DD76C70-DD04-B262-26AD-BAB82B0DD6A0}"/>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3121684"/>
            <a:ext cx="252000" cy="252000"/>
          </a:xfrm>
          <a:prstGeom prst="rect">
            <a:avLst/>
          </a:prstGeom>
        </p:spPr>
      </p:pic>
      <p:pic>
        <p:nvPicPr>
          <p:cNvPr id="29" name="Immagine 28" descr="Immagine che contiene nero, oscurità&#10;&#10;Descrizione generata automaticamente">
            <a:extLst>
              <a:ext uri="{FF2B5EF4-FFF2-40B4-BE49-F238E27FC236}">
                <a16:creationId xmlns:a16="http://schemas.microsoft.com/office/drawing/2014/main" id="{3A7BE80E-EC0A-62DC-987D-21656277D4D1}"/>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5536363"/>
            <a:ext cx="252000" cy="252000"/>
          </a:xfrm>
          <a:prstGeom prst="rect">
            <a:avLst/>
          </a:prstGeom>
        </p:spPr>
      </p:pic>
      <p:pic>
        <p:nvPicPr>
          <p:cNvPr id="30" name="Immagine 29" descr="Immagine che contiene nero, oscurità&#10;&#10;Descrizione generata automaticamente">
            <a:extLst>
              <a:ext uri="{FF2B5EF4-FFF2-40B4-BE49-F238E27FC236}">
                <a16:creationId xmlns:a16="http://schemas.microsoft.com/office/drawing/2014/main" id="{95246E14-6552-8158-BE75-FB2CC7F857FF}"/>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6422437" y="3878878"/>
            <a:ext cx="252000" cy="252000"/>
          </a:xfrm>
          <a:prstGeom prst="rect">
            <a:avLst/>
          </a:prstGeom>
        </p:spPr>
      </p:pic>
      <p:pic>
        <p:nvPicPr>
          <p:cNvPr id="31" name="Immagine 30" descr="Immagine che contiene nero, oscurità&#10;&#10;Descrizione generata automaticamente">
            <a:extLst>
              <a:ext uri="{FF2B5EF4-FFF2-40B4-BE49-F238E27FC236}">
                <a16:creationId xmlns:a16="http://schemas.microsoft.com/office/drawing/2014/main" id="{9E2AF1BE-BCD0-EA41-06D8-576DC1A6E544}"/>
              </a:ext>
            </a:extLst>
          </p:cNvPr>
          <p:cNvPicPr>
            <a:picLocks noChangeAspect="1"/>
          </p:cNvPicPr>
          <p:nvPr/>
        </p:nvPicPr>
        <p:blipFill>
          <a:blip r:embed="rId2" cstate="screen">
            <a:duotone>
              <a:schemeClr val="accent3">
                <a:shade val="45000"/>
                <a:satMod val="135000"/>
              </a:schemeClr>
              <a:prstClr val="white"/>
            </a:duotone>
            <a:extLst>
              <a:ext uri="{28A0092B-C50C-407E-A947-70E740481C1C}">
                <a14:useLocalDpi xmlns:a14="http://schemas.microsoft.com/office/drawing/2010/main" val="0"/>
              </a:ext>
            </a:extLst>
          </a:blip>
          <a:stretch>
            <a:fillRect/>
          </a:stretch>
        </p:blipFill>
        <p:spPr>
          <a:xfrm>
            <a:off x="404753" y="1784204"/>
            <a:ext cx="489623" cy="489623"/>
          </a:xfrm>
          <a:prstGeom prst="rect">
            <a:avLst/>
          </a:prstGeom>
        </p:spPr>
      </p:pic>
      <p:sp>
        <p:nvSpPr>
          <p:cNvPr id="5" name="CasellaDiTesto 4">
            <a:extLst>
              <a:ext uri="{FF2B5EF4-FFF2-40B4-BE49-F238E27FC236}">
                <a16:creationId xmlns:a16="http://schemas.microsoft.com/office/drawing/2014/main" id="{AD4EDCD9-6DC9-6209-CBA7-72764A6DD695}"/>
              </a:ext>
            </a:extLst>
          </p:cNvPr>
          <p:cNvSpPr txBox="1"/>
          <p:nvPr/>
        </p:nvSpPr>
        <p:spPr>
          <a:xfrm>
            <a:off x="508327" y="6297491"/>
            <a:ext cx="9929452" cy="533480"/>
          </a:xfrm>
          <a:prstGeom prst="rect">
            <a:avLst/>
          </a:prstGeom>
          <a:noFill/>
        </p:spPr>
        <p:txBody>
          <a:bodyPr wrap="square" lIns="48000" tIns="48000" rIns="48000" bIns="48000" anchor="ctr" anchorCtr="0">
            <a:noAutofit/>
          </a:bodyPr>
          <a:lstStyle/>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*richiedente il Finanziamento «Potenziamento Mercati Africani» o «Competitività delle imprese o filiere italiane in America Latina» o «Affiancamento strategico per il mercato indiano» o un finanziamento con focus Africa o in America Latina o in India per Certificazioni e Consulenze, Fiere ed Eventi, E-commerce, Temporary Manager</a:t>
            </a:r>
          </a:p>
          <a:p>
            <a:pPr marL="0" marR="0" lvl="0" indent="0" algn="l" defTabSz="914400" rtl="0" eaLnBrk="1" fontAlgn="auto" latinLnBrk="0" hangingPunct="1">
              <a:lnSpc>
                <a:spcPct val="100000"/>
              </a:lnSpc>
              <a:spcBef>
                <a:spcPts val="0"/>
              </a:spcBef>
              <a:spcAft>
                <a:spcPts val="600"/>
              </a:spcAft>
              <a:buClrTx/>
              <a:buSzTx/>
              <a:buFontTx/>
              <a:buNone/>
              <a:tabLst/>
              <a:defRPr/>
            </a:pPr>
            <a:r>
              <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rPr>
              <a:t>** </a:t>
            </a:r>
            <a:r>
              <a:rPr kumimoji="0" lang="it-IT" sz="10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Times New Roman" panose="02020603050405020304" pitchFamily="18" charset="0"/>
              </a:rPr>
              <a:t>Abruzzo, Basilicata, Calabria, Campania, Molise, Puglia, Sardegna e Sicilia</a:t>
            </a:r>
            <a:endParaRPr kumimoji="0" lang="it-IT" sz="10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pic>
        <p:nvPicPr>
          <p:cNvPr id="7" name="Elemento grafico 6" descr="Ghirlanda con riempimento a tinta unita">
            <a:extLst>
              <a:ext uri="{FF2B5EF4-FFF2-40B4-BE49-F238E27FC236}">
                <a16:creationId xmlns:a16="http://schemas.microsoft.com/office/drawing/2014/main" id="{6D92A302-2BFF-25CB-B8CB-9A7CB057003C}"/>
              </a:ext>
            </a:extLst>
          </p:cNvPr>
          <p:cNvPicPr>
            <a:picLocks noChangeAspect="1"/>
          </p:cNvPicPr>
          <p:nvPr/>
        </p:nvPicPr>
        <p:blipFill>
          <a:blip>
            <a:extLst>
              <a:ext uri="{96DAC541-7B7A-43D3-8B79-37D633B846F1}">
                <asvg:svgBlip xmlns:asvg="http://schemas.microsoft.com/office/drawing/2016/SVG/main" r:embed="rId3"/>
              </a:ext>
            </a:extLst>
          </a:blip>
          <a:stretch>
            <a:fillRect/>
          </a:stretch>
        </p:blipFill>
        <p:spPr>
          <a:xfrm>
            <a:off x="370168" y="893413"/>
            <a:ext cx="621035" cy="621035"/>
          </a:xfrm>
          <a:prstGeom prst="rect">
            <a:avLst/>
          </a:prstGeom>
        </p:spPr>
      </p:pic>
    </p:spTree>
    <p:extLst>
      <p:ext uri="{BB962C8B-B14F-4D97-AF65-F5344CB8AC3E}">
        <p14:creationId xmlns:p14="http://schemas.microsoft.com/office/powerpoint/2010/main" val="1680887723"/>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egnaposto testo 4">
            <a:extLst>
              <a:ext uri="{FF2B5EF4-FFF2-40B4-BE49-F238E27FC236}">
                <a16:creationId xmlns:a16="http://schemas.microsoft.com/office/drawing/2014/main" id="{C54878D7-8A0F-4E9C-AABA-D4EA9592303E}"/>
              </a:ext>
            </a:extLst>
          </p:cNvPr>
          <p:cNvSpPr>
            <a:spLocks noGrp="1"/>
          </p:cNvSpPr>
          <p:nvPr>
            <p:ph type="body" idx="13"/>
          </p:nvPr>
        </p:nvSpPr>
        <p:spPr>
          <a:xfrm>
            <a:off x="334433" y="293007"/>
            <a:ext cx="8593667" cy="383116"/>
          </a:xfrm>
        </p:spPr>
        <p:txBody>
          <a:bodyPr/>
          <a:lstStyle/>
          <a:p>
            <a:r>
              <a:rPr lang="it-IT" dirty="0"/>
              <a:t>Garanzie </a:t>
            </a:r>
          </a:p>
        </p:txBody>
      </p:sp>
      <p:sp>
        <p:nvSpPr>
          <p:cNvPr id="13" name="Rettangolo 12">
            <a:extLst>
              <a:ext uri="{FF2B5EF4-FFF2-40B4-BE49-F238E27FC236}">
                <a16:creationId xmlns:a16="http://schemas.microsoft.com/office/drawing/2014/main" id="{CFF1CB00-8336-46A1-89CB-1C9CFA91A017}"/>
              </a:ext>
            </a:extLst>
          </p:cNvPr>
          <p:cNvSpPr/>
          <p:nvPr/>
        </p:nvSpPr>
        <p:spPr>
          <a:xfrm>
            <a:off x="0" y="728720"/>
            <a:ext cx="12192000" cy="608917"/>
          </a:xfrm>
          <a:prstGeom prst="rect">
            <a:avLst/>
          </a:prstGeom>
          <a:solidFill>
            <a:schemeClr val="accent3">
              <a:lumMod val="20000"/>
              <a:lumOff val="8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L’Impresa dovrà rilasciare a beneficio del Fondo 394, a valere sul Finanziamento, </a:t>
            </a:r>
            <a:r>
              <a:rPr kumimoji="0" lang="it-IT" sz="1600" b="1" i="0" u="none" strike="noStrike" kern="1200" cap="none" spc="0" normalizeH="0" baseline="0" noProof="0" dirty="0">
                <a:ln>
                  <a:noFill/>
                </a:ln>
                <a:solidFill>
                  <a:srgbClr val="415364"/>
                </a:solidFill>
                <a:effectLst/>
                <a:uLnTx/>
                <a:uFillTx/>
                <a:latin typeface="Arial" panose="020B0604020202020204"/>
                <a:ea typeface="+mn-ea"/>
                <a:cs typeface="+mn-cs"/>
              </a:rPr>
              <a:t>garanzie</a:t>
            </a: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 in misura crescente </a:t>
            </a:r>
            <a:r>
              <a:rPr kumimoji="0" lang="it-IT" sz="1600" b="1" i="0" u="none" strike="noStrike" kern="1200" cap="none" spc="0" normalizeH="0" baseline="0" noProof="0" dirty="0">
                <a:ln>
                  <a:noFill/>
                </a:ln>
                <a:solidFill>
                  <a:srgbClr val="415364"/>
                </a:solidFill>
                <a:effectLst/>
                <a:uLnTx/>
                <a:uFillTx/>
                <a:latin typeface="Arial" panose="020B0604020202020204"/>
                <a:ea typeface="+mn-ea"/>
                <a:cs typeface="+mn-cs"/>
              </a:rPr>
              <a:t>in funzione della classe di Scoring </a:t>
            </a:r>
            <a:r>
              <a:rPr kumimoji="0" lang="it-IT" sz="1600" b="0" i="0" u="none" strike="noStrike" kern="1200" cap="none" spc="0" normalizeH="0" baseline="0" noProof="0" dirty="0">
                <a:ln>
                  <a:noFill/>
                </a:ln>
                <a:solidFill>
                  <a:srgbClr val="415364"/>
                </a:solidFill>
                <a:effectLst/>
                <a:uLnTx/>
                <a:uFillTx/>
                <a:latin typeface="Arial" panose="020B0604020202020204"/>
                <a:ea typeface="+mn-ea"/>
                <a:cs typeface="+mn-cs"/>
              </a:rPr>
              <a:t>dell’Impresa Richiedente nella forma di seguito indicata e sulla base delle percentuali riportate in tabella</a:t>
            </a:r>
          </a:p>
        </p:txBody>
      </p:sp>
      <p:sp>
        <p:nvSpPr>
          <p:cNvPr id="9" name="CasellaDiTesto 8">
            <a:extLst>
              <a:ext uri="{FF2B5EF4-FFF2-40B4-BE49-F238E27FC236}">
                <a16:creationId xmlns:a16="http://schemas.microsoft.com/office/drawing/2014/main" id="{2830396C-62CF-DD98-E894-DA5E72CC3210}"/>
              </a:ext>
            </a:extLst>
          </p:cNvPr>
          <p:cNvSpPr txBox="1"/>
          <p:nvPr/>
        </p:nvSpPr>
        <p:spPr>
          <a:xfrm>
            <a:off x="566522" y="1410421"/>
            <a:ext cx="5073943" cy="707694"/>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33" b="1" i="0" u="none" strike="noStrike" kern="1200" cap="none" spc="0" normalizeH="0" baseline="0" noProof="0" dirty="0">
                <a:ln>
                  <a:noFill/>
                </a:ln>
                <a:solidFill>
                  <a:srgbClr val="415364"/>
                </a:solidFill>
                <a:effectLst/>
                <a:uLnTx/>
                <a:uFillTx/>
                <a:latin typeface="Arial" panose="020B0604020202020204"/>
                <a:ea typeface="+mn-ea"/>
                <a:cs typeface="+mn-cs"/>
              </a:rPr>
              <a:t>garanzia autonoma </a:t>
            </a:r>
            <a:r>
              <a:rPr kumimoji="0" lang="it-IT" sz="1333" b="0" i="0" u="none" strike="noStrike" kern="1200" cap="none" spc="0" normalizeH="0" baseline="0" noProof="0" dirty="0">
                <a:ln>
                  <a:noFill/>
                </a:ln>
                <a:solidFill>
                  <a:srgbClr val="415364"/>
                </a:solidFill>
                <a:effectLst/>
                <a:uLnTx/>
                <a:uFillTx/>
                <a:latin typeface="Arial" panose="020B0604020202020204"/>
                <a:ea typeface="+mn-ea"/>
                <a:cs typeface="+mn-cs"/>
              </a:rPr>
              <a:t>a prima richiesta rilasciata da </a:t>
            </a:r>
            <a:r>
              <a:rPr kumimoji="0" lang="it-IT" sz="1333" b="1" i="0" u="none" strike="noStrike" kern="1200" cap="none" spc="0" normalizeH="0" baseline="0" noProof="0" dirty="0">
                <a:ln>
                  <a:noFill/>
                </a:ln>
                <a:solidFill>
                  <a:srgbClr val="415364"/>
                </a:solidFill>
                <a:effectLst/>
                <a:uLnTx/>
                <a:uFillTx/>
                <a:latin typeface="Arial" panose="020B0604020202020204"/>
                <a:ea typeface="+mn-ea"/>
                <a:cs typeface="+mn-cs"/>
              </a:rPr>
              <a:t>banche, assicurazioni o intermediari finanziari </a:t>
            </a:r>
            <a:r>
              <a:rPr kumimoji="0" lang="it-IT" sz="1333" b="0" i="0" u="none" strike="noStrike" kern="1200" cap="none" spc="0" normalizeH="0" baseline="0" noProof="0" dirty="0">
                <a:ln>
                  <a:noFill/>
                </a:ln>
                <a:solidFill>
                  <a:srgbClr val="415364"/>
                </a:solidFill>
                <a:effectLst/>
                <a:uLnTx/>
                <a:uFillTx/>
                <a:latin typeface="Arial" panose="020B0604020202020204"/>
                <a:ea typeface="+mn-ea"/>
                <a:cs typeface="+mn-cs"/>
              </a:rPr>
              <a:t>soddisfacenti per SIMEST</a:t>
            </a:r>
          </a:p>
        </p:txBody>
      </p:sp>
      <p:sp>
        <p:nvSpPr>
          <p:cNvPr id="11" name="CasellaDiTesto 10">
            <a:extLst>
              <a:ext uri="{FF2B5EF4-FFF2-40B4-BE49-F238E27FC236}">
                <a16:creationId xmlns:a16="http://schemas.microsoft.com/office/drawing/2014/main" id="{11881DE7-67EF-8B6D-5210-FB2B9A0470DA}"/>
              </a:ext>
            </a:extLst>
          </p:cNvPr>
          <p:cNvSpPr txBox="1"/>
          <p:nvPr/>
        </p:nvSpPr>
        <p:spPr>
          <a:xfrm>
            <a:off x="566522" y="2232292"/>
            <a:ext cx="5200357" cy="5025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33" b="1" i="1" u="none" strike="noStrike" kern="1200" cap="none" spc="0" normalizeH="0" baseline="0" noProof="0" dirty="0">
                <a:ln>
                  <a:noFill/>
                </a:ln>
                <a:solidFill>
                  <a:srgbClr val="415364"/>
                </a:solidFill>
                <a:effectLst/>
                <a:uLnTx/>
                <a:uFillTx/>
                <a:latin typeface="Arial" panose="020B0604020202020204"/>
                <a:ea typeface="+mn-ea"/>
                <a:cs typeface="+mn-cs"/>
              </a:rPr>
              <a:t>cash </a:t>
            </a:r>
            <a:r>
              <a:rPr kumimoji="0" lang="it-IT" sz="1333" b="1" i="1" u="none" strike="noStrike" kern="1200" cap="none" spc="0" normalizeH="0" baseline="0" noProof="0" dirty="0" err="1">
                <a:ln>
                  <a:noFill/>
                </a:ln>
                <a:solidFill>
                  <a:srgbClr val="415364"/>
                </a:solidFill>
                <a:effectLst/>
                <a:uLnTx/>
                <a:uFillTx/>
                <a:latin typeface="Arial" panose="020B0604020202020204"/>
                <a:ea typeface="+mn-ea"/>
                <a:cs typeface="+mn-cs"/>
              </a:rPr>
              <a:t>collateral</a:t>
            </a:r>
            <a:r>
              <a:rPr kumimoji="0" lang="it-IT" sz="1333" b="0" i="0" u="none" strike="noStrike" kern="1200" cap="none" spc="0" normalizeH="0" baseline="0" noProof="0" dirty="0">
                <a:ln>
                  <a:noFill/>
                </a:ln>
                <a:solidFill>
                  <a:srgbClr val="415364"/>
                </a:solidFill>
                <a:effectLst/>
                <a:uLnTx/>
                <a:uFillTx/>
                <a:latin typeface="Arial" panose="020B0604020202020204"/>
                <a:ea typeface="+mn-ea"/>
                <a:cs typeface="+mn-cs"/>
              </a:rPr>
              <a:t>, nella forma di liquidità dell’Impresa richiedente segregata a beneficio di SIMEST</a:t>
            </a:r>
          </a:p>
        </p:txBody>
      </p:sp>
      <p:sp>
        <p:nvSpPr>
          <p:cNvPr id="14" name="CasellaDiTesto 13">
            <a:extLst>
              <a:ext uri="{FF2B5EF4-FFF2-40B4-BE49-F238E27FC236}">
                <a16:creationId xmlns:a16="http://schemas.microsoft.com/office/drawing/2014/main" id="{F5A9D478-F75F-B590-BD44-586BA6C75A94}"/>
              </a:ext>
            </a:extLst>
          </p:cNvPr>
          <p:cNvSpPr txBox="1"/>
          <p:nvPr/>
        </p:nvSpPr>
        <p:spPr>
          <a:xfrm>
            <a:off x="566522" y="2930356"/>
            <a:ext cx="5073943" cy="5025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33" b="1" i="0" u="none" strike="noStrike" kern="1200" cap="none" spc="0" normalizeH="0" baseline="0" noProof="0" dirty="0">
                <a:ln>
                  <a:noFill/>
                </a:ln>
                <a:solidFill>
                  <a:srgbClr val="415364"/>
                </a:solidFill>
                <a:effectLst/>
                <a:uLnTx/>
                <a:uFillTx/>
                <a:latin typeface="Arial" panose="020B0604020202020204"/>
                <a:ea typeface="+mn-ea"/>
                <a:cs typeface="+mn-cs"/>
              </a:rPr>
              <a:t>deposito cauzionale</a:t>
            </a:r>
            <a:r>
              <a:rPr kumimoji="0" lang="it-IT" sz="1333" b="0" i="0" u="none" strike="noStrike" kern="1200" cap="none" spc="0" normalizeH="0" baseline="0" noProof="0" dirty="0">
                <a:ln>
                  <a:noFill/>
                </a:ln>
                <a:solidFill>
                  <a:srgbClr val="415364"/>
                </a:solidFill>
                <a:effectLst/>
                <a:uLnTx/>
                <a:uFillTx/>
                <a:latin typeface="Arial" panose="020B0604020202020204"/>
                <a:ea typeface="+mn-ea"/>
                <a:cs typeface="+mn-cs"/>
              </a:rPr>
              <a:t>, nella forma di trattenuta a garanzia sul finanziamento concesso.</a:t>
            </a:r>
          </a:p>
        </p:txBody>
      </p:sp>
      <p:graphicFrame>
        <p:nvGraphicFramePr>
          <p:cNvPr id="16" name="Tabella 9">
            <a:extLst>
              <a:ext uri="{FF2B5EF4-FFF2-40B4-BE49-F238E27FC236}">
                <a16:creationId xmlns:a16="http://schemas.microsoft.com/office/drawing/2014/main" id="{BC161F8F-9CB2-49B2-AD28-20F054D027BE}"/>
              </a:ext>
            </a:extLst>
          </p:cNvPr>
          <p:cNvGraphicFramePr>
            <a:graphicFrameLocks noGrp="1"/>
          </p:cNvGraphicFramePr>
          <p:nvPr/>
        </p:nvGraphicFramePr>
        <p:xfrm>
          <a:off x="5623579" y="1505682"/>
          <a:ext cx="6320902" cy="4577733"/>
        </p:xfrm>
        <a:graphic>
          <a:graphicData uri="http://schemas.openxmlformats.org/drawingml/2006/table">
            <a:tbl>
              <a:tblPr firstRow="1" bandRow="1">
                <a:tableStyleId>{5C22544A-7EE6-4342-B048-85BDC9FD1C3A}</a:tableStyleId>
              </a:tblPr>
              <a:tblGrid>
                <a:gridCol w="1380600">
                  <a:extLst>
                    <a:ext uri="{9D8B030D-6E8A-4147-A177-3AD203B41FA5}">
                      <a16:colId xmlns:a16="http://schemas.microsoft.com/office/drawing/2014/main" val="26773229"/>
                    </a:ext>
                  </a:extLst>
                </a:gridCol>
                <a:gridCol w="1371600">
                  <a:extLst>
                    <a:ext uri="{9D8B030D-6E8A-4147-A177-3AD203B41FA5}">
                      <a16:colId xmlns:a16="http://schemas.microsoft.com/office/drawing/2014/main" val="4136899005"/>
                    </a:ext>
                  </a:extLst>
                </a:gridCol>
                <a:gridCol w="3568702">
                  <a:extLst>
                    <a:ext uri="{9D8B030D-6E8A-4147-A177-3AD203B41FA5}">
                      <a16:colId xmlns:a16="http://schemas.microsoft.com/office/drawing/2014/main" val="78855828"/>
                    </a:ext>
                  </a:extLst>
                </a:gridCol>
              </a:tblGrid>
              <a:tr h="420465">
                <a:tc>
                  <a:txBody>
                    <a:bodyPr/>
                    <a:lstStyle/>
                    <a:p>
                      <a:pPr algn="ctr"/>
                      <a:r>
                        <a:rPr lang="it-IT" sz="1200" dirty="0">
                          <a:latin typeface="+mj-lt"/>
                        </a:rPr>
                        <a:t>Classi di Scoring</a:t>
                      </a:r>
                    </a:p>
                  </a:txBody>
                  <a:tcPr marL="68580" marR="68580" marT="34291" marB="34291"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200" dirty="0">
                          <a:effectLst/>
                          <a:latin typeface="+mj-lt"/>
                        </a:rPr>
                        <a:t>% di garanzia</a:t>
                      </a:r>
                      <a:endParaRPr lang="it-IT" sz="1200" dirty="0">
                        <a:effectLst/>
                        <a:latin typeface="+mj-lt"/>
                        <a:ea typeface="Calibri" panose="020F0502020204030204" pitchFamily="34" charset="0"/>
                        <a:cs typeface="Times New Roman" panose="02020603050405020304" pitchFamily="18" charset="0"/>
                      </a:endParaRPr>
                    </a:p>
                  </a:txBody>
                  <a:tcPr marL="68580" marR="68580" marT="34291" marB="34291"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200" dirty="0">
                          <a:effectLst/>
                          <a:latin typeface="+mj-lt"/>
                          <a:ea typeface="Calibri" panose="020F0502020204030204" pitchFamily="34" charset="0"/>
                          <a:cs typeface="Times New Roman" panose="02020603050405020304" pitchFamily="18" charset="0"/>
                        </a:rPr>
                        <a:t>Forme delle garanzie</a:t>
                      </a:r>
                    </a:p>
                  </a:txBody>
                  <a:tcPr marL="68580" marR="68580" marT="34291" marB="34291" anchor="ctr"/>
                </a:tc>
                <a:extLst>
                  <a:ext uri="{0D108BD9-81ED-4DB2-BD59-A6C34878D82A}">
                    <a16:rowId xmlns:a16="http://schemas.microsoft.com/office/drawing/2014/main" val="858082514"/>
                  </a:ext>
                </a:extLst>
              </a:tr>
              <a:tr h="298998">
                <a:tc>
                  <a:txBody>
                    <a:bodyPr/>
                    <a:lstStyle/>
                    <a:p>
                      <a:pPr algn="ctr"/>
                      <a:r>
                        <a:rPr lang="it-IT" sz="1200" b="0" dirty="0"/>
                        <a:t>1</a:t>
                      </a:r>
                    </a:p>
                  </a:txBody>
                  <a:tcPr anchor="ctr"/>
                </a:tc>
                <a:tc>
                  <a:txBody>
                    <a:bodyPr/>
                    <a:lstStyle/>
                    <a:p>
                      <a:pPr algn="ctr"/>
                      <a:r>
                        <a:rPr lang="it-IT" sz="1200" b="0" dirty="0"/>
                        <a:t>0%</a:t>
                      </a:r>
                    </a:p>
                  </a:txBody>
                  <a:tcPr anchor="ctr"/>
                </a:tc>
                <a:tc>
                  <a:txBody>
                    <a:bodyPr/>
                    <a:lstStyle/>
                    <a:p>
                      <a:pPr algn="ctr"/>
                      <a:r>
                        <a:rPr lang="it-IT" sz="1100" dirty="0"/>
                        <a:t>-</a:t>
                      </a:r>
                    </a:p>
                  </a:txBody>
                  <a:tcPr anchor="ctr"/>
                </a:tc>
                <a:extLst>
                  <a:ext uri="{0D108BD9-81ED-4DB2-BD59-A6C34878D82A}">
                    <a16:rowId xmlns:a16="http://schemas.microsoft.com/office/drawing/2014/main" val="1408663368"/>
                  </a:ext>
                </a:extLst>
              </a:tr>
              <a:tr h="298998">
                <a:tc>
                  <a:txBody>
                    <a:bodyPr/>
                    <a:lstStyle/>
                    <a:p>
                      <a:pPr algn="ctr"/>
                      <a:r>
                        <a:rPr lang="it-IT" sz="1200" b="0" dirty="0"/>
                        <a:t>2</a:t>
                      </a:r>
                    </a:p>
                  </a:txBody>
                  <a:tcPr anchor="ctr"/>
                </a:tc>
                <a:tc>
                  <a:txBody>
                    <a:bodyPr/>
                    <a:lstStyle/>
                    <a:p>
                      <a:pPr algn="ctr"/>
                      <a:r>
                        <a:rPr lang="it-IT" sz="1200" b="0" dirty="0"/>
                        <a:t>0%</a:t>
                      </a:r>
                    </a:p>
                  </a:txBody>
                  <a:tcPr anchor="ctr"/>
                </a:tc>
                <a:tc>
                  <a:txBody>
                    <a:bodyPr/>
                    <a:lstStyle/>
                    <a:p>
                      <a:pPr algn="ctr"/>
                      <a:r>
                        <a:rPr lang="it-IT" sz="1100" dirty="0"/>
                        <a:t>-</a:t>
                      </a:r>
                    </a:p>
                  </a:txBody>
                  <a:tcPr anchor="ctr"/>
                </a:tc>
                <a:extLst>
                  <a:ext uri="{0D108BD9-81ED-4DB2-BD59-A6C34878D82A}">
                    <a16:rowId xmlns:a16="http://schemas.microsoft.com/office/drawing/2014/main" val="4285180922"/>
                  </a:ext>
                </a:extLst>
              </a:tr>
              <a:tr h="409072">
                <a:tc>
                  <a:txBody>
                    <a:bodyPr/>
                    <a:lstStyle/>
                    <a:p>
                      <a:pPr algn="ctr"/>
                      <a:r>
                        <a:rPr lang="it-IT" sz="1200" b="0" dirty="0"/>
                        <a:t>3</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garanzia autonoma / cash </a:t>
                      </a:r>
                      <a:r>
                        <a:rPr kumimoji="0" lang="it-IT" sz="1100" b="0" i="0" u="none" strike="noStrike" kern="1200" cap="none" spc="0" normalizeH="0" baseline="0" noProof="0" dirty="0" err="1">
                          <a:ln>
                            <a:noFill/>
                          </a:ln>
                          <a:solidFill>
                            <a:srgbClr val="415364"/>
                          </a:solidFill>
                          <a:effectLst/>
                          <a:uLnTx/>
                          <a:uFillTx/>
                          <a:latin typeface="Arial" panose="020B0604020202020204"/>
                          <a:ea typeface="+mn-ea"/>
                          <a:cs typeface="+mn-cs"/>
                        </a:rPr>
                        <a:t>collateral</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 / deposito cauzionale</a:t>
                      </a:r>
                      <a:endParaRPr lang="it-IT" sz="1100" b="0" dirty="0">
                        <a:solidFill>
                          <a:schemeClr val="tx1"/>
                        </a:solidFill>
                      </a:endParaRPr>
                    </a:p>
                  </a:txBody>
                  <a:tcPr anchor="ctr"/>
                </a:tc>
                <a:extLst>
                  <a:ext uri="{0D108BD9-81ED-4DB2-BD59-A6C34878D82A}">
                    <a16:rowId xmlns:a16="http://schemas.microsoft.com/office/drawing/2014/main" val="2663412315"/>
                  </a:ext>
                </a:extLst>
              </a:tr>
              <a:tr h="409072">
                <a:tc>
                  <a:txBody>
                    <a:bodyPr/>
                    <a:lstStyle/>
                    <a:p>
                      <a:pPr algn="ctr"/>
                      <a:r>
                        <a:rPr lang="it-IT" sz="1200" b="0" dirty="0"/>
                        <a:t>4</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garanzia autonoma / cash </a:t>
                      </a:r>
                      <a:r>
                        <a:rPr kumimoji="0" lang="it-IT" sz="1100" b="0" i="0" u="none" strike="noStrike" kern="1200" cap="none" spc="0" normalizeH="0" baseline="0" noProof="0" dirty="0" err="1">
                          <a:ln>
                            <a:noFill/>
                          </a:ln>
                          <a:solidFill>
                            <a:srgbClr val="415364"/>
                          </a:solidFill>
                          <a:effectLst/>
                          <a:uLnTx/>
                          <a:uFillTx/>
                          <a:latin typeface="Arial" panose="020B0604020202020204"/>
                          <a:ea typeface="+mn-ea"/>
                          <a:cs typeface="+mn-cs"/>
                        </a:rPr>
                        <a:t>collateral</a:t>
                      </a:r>
                      <a:r>
                        <a:rPr kumimoji="0" lang="it-IT" sz="1100" b="0" i="0" u="none" strike="noStrike" kern="1200" cap="none" spc="0" normalizeH="0" baseline="0" noProof="0" dirty="0">
                          <a:ln>
                            <a:noFill/>
                          </a:ln>
                          <a:solidFill>
                            <a:srgbClr val="415364"/>
                          </a:solidFill>
                          <a:effectLst/>
                          <a:uLnTx/>
                          <a:uFillTx/>
                          <a:latin typeface="Arial" panose="020B0604020202020204"/>
                          <a:ea typeface="+mn-ea"/>
                          <a:cs typeface="+mn-cs"/>
                        </a:rPr>
                        <a:t> / deposito cauzionale</a:t>
                      </a:r>
                      <a:endParaRPr lang="it-IT" sz="1100" b="0" dirty="0">
                        <a:solidFill>
                          <a:schemeClr val="tx1"/>
                        </a:solidFill>
                      </a:endParaRPr>
                    </a:p>
                  </a:txBody>
                  <a:tcPr anchor="ctr"/>
                </a:tc>
                <a:extLst>
                  <a:ext uri="{0D108BD9-81ED-4DB2-BD59-A6C34878D82A}">
                    <a16:rowId xmlns:a16="http://schemas.microsoft.com/office/drawing/2014/main" val="1427359544"/>
                  </a:ext>
                </a:extLst>
              </a:tr>
              <a:tr h="409072">
                <a:tc>
                  <a:txBody>
                    <a:bodyPr/>
                    <a:lstStyle/>
                    <a:p>
                      <a:pPr algn="ctr"/>
                      <a:r>
                        <a:rPr lang="it-IT" sz="1200" b="0" dirty="0"/>
                        <a:t>5</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200" b="0" dirty="0">
                          <a:solidFill>
                            <a:schemeClr val="tx1"/>
                          </a:solidFill>
                        </a:rPr>
                        <a:t>10%</a:t>
                      </a:r>
                    </a:p>
                  </a:txBody>
                  <a:tcPr anchor="ctr"/>
                </a:tc>
                <a:tc>
                  <a:txBody>
                    <a:bodyPr/>
                    <a:lstStyle/>
                    <a:p>
                      <a:pPr marL="0" marR="0" lvl="0" indent="0" algn="ctr" defTabSz="685800"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a scelta tra garanzia autonoma / cash </a:t>
                      </a:r>
                      <a:r>
                        <a:rPr lang="it-IT" sz="1100" b="0" dirty="0" err="1">
                          <a:solidFill>
                            <a:schemeClr val="tx1"/>
                          </a:solidFill>
                        </a:rPr>
                        <a:t>collateral</a:t>
                      </a:r>
                      <a:r>
                        <a:rPr lang="it-IT" sz="1100" b="0" dirty="0">
                          <a:solidFill>
                            <a:schemeClr val="tx1"/>
                          </a:solidFill>
                        </a:rPr>
                        <a:t> / deposito cauzionale</a:t>
                      </a:r>
                    </a:p>
                  </a:txBody>
                  <a:tcPr anchor="ctr"/>
                </a:tc>
                <a:extLst>
                  <a:ext uri="{0D108BD9-81ED-4DB2-BD59-A6C34878D82A}">
                    <a16:rowId xmlns:a16="http://schemas.microsoft.com/office/drawing/2014/main" val="2185034487"/>
                  </a:ext>
                </a:extLst>
              </a:tr>
              <a:tr h="569778">
                <a:tc>
                  <a:txBody>
                    <a:bodyPr/>
                    <a:lstStyle/>
                    <a:p>
                      <a:pPr algn="ctr"/>
                      <a:r>
                        <a:rPr lang="it-IT" sz="1200" b="0" dirty="0"/>
                        <a:t>6</a:t>
                      </a:r>
                    </a:p>
                  </a:txBody>
                  <a:tcPr anchor="ctr"/>
                </a:tc>
                <a:tc>
                  <a:txBody>
                    <a:bodyPr/>
                    <a:lstStyle/>
                    <a:p>
                      <a:pPr algn="ctr"/>
                      <a:r>
                        <a:rPr lang="it-IT" sz="1200" b="0" dirty="0">
                          <a:solidFill>
                            <a:schemeClr val="tx1"/>
                          </a:solidFill>
                        </a:rPr>
                        <a:t>20%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+ 10% di garanzia autonoma</a:t>
                      </a:r>
                    </a:p>
                  </a:txBody>
                  <a:tcPr anchor="ctr"/>
                </a:tc>
                <a:extLst>
                  <a:ext uri="{0D108BD9-81ED-4DB2-BD59-A6C34878D82A}">
                    <a16:rowId xmlns:a16="http://schemas.microsoft.com/office/drawing/2014/main" val="2133398761"/>
                  </a:ext>
                </a:extLst>
              </a:tr>
              <a:tr h="569778">
                <a:tc>
                  <a:txBody>
                    <a:bodyPr/>
                    <a:lstStyle/>
                    <a:p>
                      <a:pPr algn="ctr"/>
                      <a:r>
                        <a:rPr lang="it-IT" sz="1200" b="0" dirty="0"/>
                        <a:t>7</a:t>
                      </a:r>
                    </a:p>
                  </a:txBody>
                  <a:tcPr anchor="ctr"/>
                </a:tc>
                <a:tc>
                  <a:txBody>
                    <a:bodyPr/>
                    <a:lstStyle/>
                    <a:p>
                      <a:pPr algn="ctr"/>
                      <a:r>
                        <a:rPr lang="it-IT" sz="1200" b="0" dirty="0">
                          <a:solidFill>
                            <a:schemeClr val="tx1"/>
                          </a:solidFill>
                        </a:rPr>
                        <a:t>20%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+ 10% di garanzia autonoma</a:t>
                      </a:r>
                    </a:p>
                  </a:txBody>
                  <a:tcPr anchor="ctr"/>
                </a:tc>
                <a:extLst>
                  <a:ext uri="{0D108BD9-81ED-4DB2-BD59-A6C34878D82A}">
                    <a16:rowId xmlns:a16="http://schemas.microsoft.com/office/drawing/2014/main" val="1559185655"/>
                  </a:ext>
                </a:extLst>
              </a:tr>
              <a:tr h="569778">
                <a:tc>
                  <a:txBody>
                    <a:bodyPr/>
                    <a:lstStyle/>
                    <a:p>
                      <a:pPr algn="ctr"/>
                      <a:r>
                        <a:rPr lang="it-IT" sz="1200" b="0" dirty="0"/>
                        <a:t>8</a:t>
                      </a:r>
                    </a:p>
                  </a:txBody>
                  <a:tcPr anchor="ctr"/>
                </a:tc>
                <a:tc>
                  <a:txBody>
                    <a:bodyPr/>
                    <a:lstStyle/>
                    <a:p>
                      <a:pPr algn="ctr"/>
                      <a:r>
                        <a:rPr lang="it-IT" sz="1200" b="0" dirty="0">
                          <a:solidFill>
                            <a:schemeClr val="tx1"/>
                          </a:solidFill>
                        </a:rPr>
                        <a:t>30%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10% a scelta tra garanzia autonoma / cash </a:t>
                      </a:r>
                      <a:r>
                        <a:rPr lang="it-IT" sz="1100" b="0" dirty="0" err="1">
                          <a:solidFill>
                            <a:schemeClr val="tx1"/>
                          </a:solidFill>
                        </a:rPr>
                        <a:t>collateral</a:t>
                      </a:r>
                      <a:r>
                        <a:rPr lang="it-IT" sz="1100" b="0" dirty="0">
                          <a:solidFill>
                            <a:schemeClr val="tx1"/>
                          </a:solidFill>
                        </a:rPr>
                        <a:t> / deposito cauzionale + 20% di garanzia autonoma</a:t>
                      </a:r>
                    </a:p>
                  </a:txBody>
                  <a:tcPr anchor="ctr"/>
                </a:tc>
                <a:extLst>
                  <a:ext uri="{0D108BD9-81ED-4DB2-BD59-A6C34878D82A}">
                    <a16:rowId xmlns:a16="http://schemas.microsoft.com/office/drawing/2014/main" val="666787788"/>
                  </a:ext>
                </a:extLst>
              </a:tr>
              <a:tr h="569778">
                <a:tc>
                  <a:txBody>
                    <a:bodyPr/>
                    <a:lstStyle/>
                    <a:p>
                      <a:pPr algn="ctr"/>
                      <a:r>
                        <a:rPr lang="it-IT" sz="1200" b="0" dirty="0"/>
                        <a:t>9</a:t>
                      </a:r>
                    </a:p>
                  </a:txBody>
                  <a:tcPr anchor="ctr"/>
                </a:tc>
                <a:tc>
                  <a:txBody>
                    <a:bodyPr/>
                    <a:lstStyle/>
                    <a:p>
                      <a:pPr algn="ctr"/>
                      <a:r>
                        <a:rPr lang="it-IT" sz="1200" b="0" dirty="0">
                          <a:solidFill>
                            <a:schemeClr val="tx1"/>
                          </a:solidFill>
                        </a:rPr>
                        <a:t>40%</a:t>
                      </a:r>
                    </a:p>
                  </a:txBody>
                  <a:tcPr anchor="ctr"/>
                </a:tc>
                <a:tc>
                  <a:txBody>
                    <a:bodyPr/>
                    <a:lstStyle/>
                    <a:p>
                      <a:pPr marL="0" marR="0" lvl="0" indent="0" algn="ctr" defTabSz="914377" rtl="0" eaLnBrk="1" fontAlgn="auto" latinLnBrk="0" hangingPunct="1">
                        <a:lnSpc>
                          <a:spcPct val="100000"/>
                        </a:lnSpc>
                        <a:spcBef>
                          <a:spcPts val="0"/>
                        </a:spcBef>
                        <a:spcAft>
                          <a:spcPts val="0"/>
                        </a:spcAft>
                        <a:buClrTx/>
                        <a:buSzTx/>
                        <a:buFontTx/>
                        <a:buNone/>
                        <a:tabLst/>
                        <a:defRPr/>
                      </a:pPr>
                      <a:r>
                        <a:rPr lang="it-IT" sz="1100" b="0" dirty="0">
                          <a:solidFill>
                            <a:schemeClr val="tx1"/>
                          </a:solidFill>
                        </a:rPr>
                        <a:t>20% a scelta tra garanzia autonoma / cash </a:t>
                      </a:r>
                      <a:r>
                        <a:rPr lang="it-IT" sz="1100" b="0" dirty="0" err="1">
                          <a:solidFill>
                            <a:schemeClr val="tx1"/>
                          </a:solidFill>
                        </a:rPr>
                        <a:t>collateral</a:t>
                      </a:r>
                      <a:r>
                        <a:rPr lang="it-IT" sz="1100" b="0" dirty="0">
                          <a:solidFill>
                            <a:schemeClr val="tx1"/>
                          </a:solidFill>
                        </a:rPr>
                        <a:t> / deposito cauzionale + 20% di garanzia autonoma</a:t>
                      </a:r>
                    </a:p>
                  </a:txBody>
                  <a:tcPr anchor="ctr"/>
                </a:tc>
                <a:extLst>
                  <a:ext uri="{0D108BD9-81ED-4DB2-BD59-A6C34878D82A}">
                    <a16:rowId xmlns:a16="http://schemas.microsoft.com/office/drawing/2014/main" val="3233830324"/>
                  </a:ext>
                </a:extLst>
              </a:tr>
            </a:tbl>
          </a:graphicData>
        </a:graphic>
      </p:graphicFrame>
      <p:pic>
        <p:nvPicPr>
          <p:cNvPr id="8" name="Immagine 7" descr="Immagine che contiene Elementi grafici, Blu elettrico, logo, simbolo&#10;&#10;Descrizione generata automaticamente">
            <a:extLst>
              <a:ext uri="{FF2B5EF4-FFF2-40B4-BE49-F238E27FC236}">
                <a16:creationId xmlns:a16="http://schemas.microsoft.com/office/drawing/2014/main" id="{D2D1DF79-0E86-4276-AA4F-F9995AAFFBC1}"/>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38360" y="2893188"/>
            <a:ext cx="390219" cy="390219"/>
          </a:xfrm>
          <a:prstGeom prst="rect">
            <a:avLst/>
          </a:prstGeom>
        </p:spPr>
      </p:pic>
      <p:pic>
        <p:nvPicPr>
          <p:cNvPr id="17" name="Immagine 16" descr="Immagine che contiene Elementi grafici, Blu elettrico, logo, simbolo&#10;&#10;Descrizione generata automaticamente">
            <a:extLst>
              <a:ext uri="{FF2B5EF4-FFF2-40B4-BE49-F238E27FC236}">
                <a16:creationId xmlns:a16="http://schemas.microsoft.com/office/drawing/2014/main" id="{D67D571E-3FAB-462A-9BDC-3D11962EE243}"/>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2241221"/>
            <a:ext cx="390219" cy="390219"/>
          </a:xfrm>
          <a:prstGeom prst="rect">
            <a:avLst/>
          </a:prstGeom>
        </p:spPr>
      </p:pic>
      <p:pic>
        <p:nvPicPr>
          <p:cNvPr id="18" name="Immagine 17" descr="Immagine che contiene Elementi grafici, Blu elettrico, logo, simbolo&#10;&#10;Descrizione generata automaticamente">
            <a:extLst>
              <a:ext uri="{FF2B5EF4-FFF2-40B4-BE49-F238E27FC236}">
                <a16:creationId xmlns:a16="http://schemas.microsoft.com/office/drawing/2014/main" id="{9F0F1507-E737-4E98-8C87-D86266C17D99}"/>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1496698"/>
            <a:ext cx="390219" cy="390219"/>
          </a:xfrm>
          <a:prstGeom prst="rect">
            <a:avLst/>
          </a:prstGeom>
        </p:spPr>
      </p:pic>
      <p:sp>
        <p:nvSpPr>
          <p:cNvPr id="12" name="CasellaDiTesto 11">
            <a:extLst>
              <a:ext uri="{FF2B5EF4-FFF2-40B4-BE49-F238E27FC236}">
                <a16:creationId xmlns:a16="http://schemas.microsoft.com/office/drawing/2014/main" id="{D39B3EF8-98C7-45A6-9BF7-4CEC4F1AE3D0}"/>
              </a:ext>
            </a:extLst>
          </p:cNvPr>
          <p:cNvSpPr txBox="1"/>
          <p:nvPr/>
        </p:nvSpPr>
        <p:spPr>
          <a:xfrm>
            <a:off x="566522" y="3590913"/>
            <a:ext cx="5073943" cy="502573"/>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333" b="1" i="0" u="none" strike="noStrike" kern="1200" cap="none" spc="0" normalizeH="0" baseline="0" noProof="0" dirty="0">
                <a:ln>
                  <a:noFill/>
                </a:ln>
                <a:solidFill>
                  <a:srgbClr val="415364"/>
                </a:solidFill>
                <a:effectLst/>
                <a:uLnTx/>
                <a:uFillTx/>
                <a:latin typeface="Arial" panose="020B0604020202020204"/>
                <a:ea typeface="+mn-ea"/>
                <a:cs typeface="+mn-cs"/>
              </a:rPr>
              <a:t>altre eventuali tipologie di garanzie</a:t>
            </a:r>
            <a:r>
              <a:rPr kumimoji="0" lang="it-IT" sz="1333" b="0" i="0" u="none" strike="noStrike" kern="1200" cap="none" spc="0" normalizeH="0" baseline="0" noProof="0" dirty="0">
                <a:ln>
                  <a:noFill/>
                </a:ln>
                <a:solidFill>
                  <a:srgbClr val="415364"/>
                </a:solidFill>
                <a:effectLst/>
                <a:uLnTx/>
                <a:uFillTx/>
                <a:latin typeface="Arial" panose="020B0604020202020204"/>
                <a:ea typeface="+mn-ea"/>
                <a:cs typeface="+mn-cs"/>
              </a:rPr>
              <a:t>, come di tempo in tempo deliberate dal Comitato Agevolazioni</a:t>
            </a:r>
          </a:p>
        </p:txBody>
      </p:sp>
      <p:pic>
        <p:nvPicPr>
          <p:cNvPr id="15" name="Immagine 14" descr="Immagine che contiene Elementi grafici, Blu elettrico, logo, simbolo&#10;&#10;Descrizione generata automaticamente">
            <a:extLst>
              <a:ext uri="{FF2B5EF4-FFF2-40B4-BE49-F238E27FC236}">
                <a16:creationId xmlns:a16="http://schemas.microsoft.com/office/drawing/2014/main" id="{4AE94362-1D9E-4FEB-ACA0-0C1CF37C4AF9}"/>
              </a:ext>
            </a:extLst>
          </p:cNvPr>
          <p:cNvPicPr>
            <a:picLocks noChangeAspect="1"/>
          </p:cNvPicPr>
          <p:nvPr/>
        </p:nvPicPr>
        <p:blipFill>
          <a:blip r:embed="rId2"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129799" y="3637711"/>
            <a:ext cx="390219" cy="390219"/>
          </a:xfrm>
          <a:prstGeom prst="rect">
            <a:avLst/>
          </a:prstGeom>
        </p:spPr>
      </p:pic>
      <p:sp>
        <p:nvSpPr>
          <p:cNvPr id="19" name="CasellaDiTesto 18">
            <a:extLst>
              <a:ext uri="{FF2B5EF4-FFF2-40B4-BE49-F238E27FC236}">
                <a16:creationId xmlns:a16="http://schemas.microsoft.com/office/drawing/2014/main" id="{391F4DD7-8569-4C57-B3F4-1DF9DA1FEC44}"/>
              </a:ext>
            </a:extLst>
          </p:cNvPr>
          <p:cNvSpPr txBox="1"/>
          <p:nvPr/>
        </p:nvSpPr>
        <p:spPr>
          <a:xfrm>
            <a:off x="277329" y="4445348"/>
            <a:ext cx="5272898" cy="1795363"/>
          </a:xfrm>
          <a:prstGeom prst="rect">
            <a:avLst/>
          </a:prstGeom>
          <a:noFill/>
        </p:spPr>
        <p:txBody>
          <a:bodyPr wrap="square">
            <a:spAutoFit/>
          </a:bodyPr>
          <a:lstStyle/>
          <a:p>
            <a:pPr marL="266700" marR="0" lvl="0" indent="-266700" algn="l" defTabSz="914400" rtl="0" eaLnBrk="1" fontAlgn="auto" latinLnBrk="0" hangingPunct="1">
              <a:lnSpc>
                <a:spcPct val="100000"/>
              </a:lnSpc>
              <a:spcBef>
                <a:spcPts val="80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tutte le Imprese che rientrano nelle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prime due classi di Scoring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di cui alla tabella (classe 1 e 2), e le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PMI Innovative e Start Up Innovative</a:t>
            </a:r>
            <a:endPar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endParaRPr>
          </a:p>
          <a:p>
            <a:pPr marL="266700" marR="0" lvl="0" indent="-266700" algn="l" defTabSz="914400" rtl="0" eaLnBrk="1" fontAlgn="auto" latinLnBrk="0" hangingPunct="1">
              <a:lnSpc>
                <a:spcPct val="100000"/>
              </a:lnSpc>
              <a:spcBef>
                <a:spcPts val="80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per lo strumento </a:t>
            </a:r>
            <a:r>
              <a:rPr kumimoji="0" lang="it-IT" sz="1200" b="1" i="0" u="none" strike="noStrike" kern="1200" cap="none" spc="0" normalizeH="0" baseline="0" noProof="0" dirty="0">
                <a:ln>
                  <a:noFill/>
                </a:ln>
                <a:solidFill>
                  <a:srgbClr val="00B050"/>
                </a:solidFill>
                <a:effectLst/>
                <a:uLnTx/>
                <a:uFillTx/>
                <a:latin typeface="Arial" panose="020B0604020202020204"/>
                <a:ea typeface="+mn-ea"/>
                <a:cs typeface="+mn-cs"/>
              </a:rPr>
              <a:t>«Potenziamento mercati africani»</a:t>
            </a:r>
          </a:p>
          <a:p>
            <a:pPr marL="266700" marR="0" lvl="0" indent="-266700" algn="l" defTabSz="914400" rtl="0" eaLnBrk="1" fontAlgn="auto" latinLnBrk="0" hangingPunct="1">
              <a:lnSpc>
                <a:spcPct val="100000"/>
              </a:lnSpc>
              <a:spcBef>
                <a:spcPts val="80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le Imprese con </a:t>
            </a:r>
            <a:r>
              <a:rPr kumimoji="0" lang="it-IT" sz="1200" b="1" i="0" u="none" strike="noStrike" kern="1200" cap="none" spc="0" normalizeH="0" baseline="0" noProof="0" dirty="0">
                <a:ln>
                  <a:noFill/>
                </a:ln>
                <a:solidFill>
                  <a:srgbClr val="00B050"/>
                </a:solidFill>
                <a:effectLst/>
                <a:uLnTx/>
                <a:uFillTx/>
                <a:latin typeface="Arial" panose="020B0604020202020204"/>
                <a:ea typeface="+mn-ea"/>
                <a:cs typeface="+mn-cs"/>
              </a:rPr>
              <a:t>Interessi in America Latina*</a:t>
            </a:r>
          </a:p>
          <a:p>
            <a:pPr marL="266700" marR="0" lvl="0" indent="-266700" algn="l" defTabSz="914400" rtl="0" eaLnBrk="1" fontAlgn="auto" latinLnBrk="0" hangingPunct="1">
              <a:lnSpc>
                <a:spcPct val="100000"/>
              </a:lnSpc>
              <a:spcBef>
                <a:spcPts val="80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le Imprese con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Interessi nei Balcani Occidentali</a:t>
            </a:r>
            <a:endParaRPr kumimoji="0" lang="it-IT" sz="1200" b="1" i="0" u="none" strike="sngStrike" kern="1200" cap="none" spc="0" normalizeH="0" baseline="0" noProof="0" dirty="0">
              <a:ln>
                <a:noFill/>
              </a:ln>
              <a:solidFill>
                <a:srgbClr val="415364"/>
              </a:solidFill>
              <a:effectLst/>
              <a:uLnTx/>
              <a:uFillTx/>
              <a:latin typeface="Arial" panose="020B0604020202020204"/>
              <a:ea typeface="+mn-ea"/>
              <a:cs typeface="+mn-cs"/>
            </a:endParaRPr>
          </a:p>
          <a:p>
            <a:pPr marL="266700" marR="0" lvl="0" indent="-266700" algn="l" defTabSz="914400" rtl="0" eaLnBrk="1" fontAlgn="auto" latinLnBrk="0" hangingPunct="1">
              <a:lnSpc>
                <a:spcPct val="100000"/>
              </a:lnSpc>
              <a:spcBef>
                <a:spcPts val="800"/>
              </a:spcBef>
              <a:spcAft>
                <a:spcPts val="0"/>
              </a:spcAft>
              <a:buClrTx/>
              <a:buSzTx/>
              <a:buFont typeface="Wingdings" panose="05000000000000000000" pitchFamily="2" charset="2"/>
              <a:buChar char="§"/>
              <a:tabLst/>
              <a:defRPr/>
            </a:pP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le imprese </a:t>
            </a:r>
            <a:r>
              <a:rPr kumimoji="0" lang="it-IT" sz="1200" b="1" i="0" u="none" strike="noStrike" kern="1200" cap="none" spc="0" normalizeH="0" baseline="0" noProof="0" dirty="0">
                <a:ln>
                  <a:noFill/>
                </a:ln>
                <a:solidFill>
                  <a:srgbClr val="415364"/>
                </a:solidFill>
                <a:effectLst/>
                <a:uLnTx/>
                <a:uFillTx/>
                <a:latin typeface="Arial" panose="020B0604020202020204"/>
                <a:ea typeface="+mn-ea"/>
                <a:cs typeface="+mn-cs"/>
              </a:rPr>
              <a:t>energivore o che hanno intrapreso un percorso di efficientamento energetico </a:t>
            </a:r>
            <a:r>
              <a:rPr kumimoji="0" lang="it-IT" sz="1200" b="0" i="0" u="none" strike="noStrike" kern="1200" cap="none" spc="0" normalizeH="0" baseline="0" noProof="0" dirty="0">
                <a:ln>
                  <a:noFill/>
                </a:ln>
                <a:solidFill>
                  <a:srgbClr val="415364"/>
                </a:solidFill>
                <a:effectLst/>
                <a:uLnTx/>
                <a:uFillTx/>
                <a:latin typeface="Arial" panose="020B0604020202020204"/>
                <a:ea typeface="+mn-ea"/>
                <a:cs typeface="+mn-cs"/>
              </a:rPr>
              <a:t>(per Transizione digitale o ecologica)*</a:t>
            </a:r>
          </a:p>
        </p:txBody>
      </p:sp>
      <p:sp>
        <p:nvSpPr>
          <p:cNvPr id="7" name="Rettangolo 6">
            <a:extLst>
              <a:ext uri="{FF2B5EF4-FFF2-40B4-BE49-F238E27FC236}">
                <a16:creationId xmlns:a16="http://schemas.microsoft.com/office/drawing/2014/main" id="{174C1194-1D8B-425F-8AFF-0AF5F3485CB6}"/>
              </a:ext>
            </a:extLst>
          </p:cNvPr>
          <p:cNvSpPr/>
          <p:nvPr/>
        </p:nvSpPr>
        <p:spPr>
          <a:xfrm>
            <a:off x="203977" y="4266484"/>
            <a:ext cx="5272898" cy="2027567"/>
          </a:xfrm>
          <a:prstGeom prst="rect">
            <a:avLst/>
          </a:prstGeom>
          <a:noFill/>
          <a:ln>
            <a:solidFill>
              <a:schemeClr val="accent3">
                <a:lumMod val="60000"/>
                <a:lumOff val="40000"/>
              </a:schemeClr>
            </a:solidFill>
            <a:prstDash val="dash"/>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2400" b="0" i="0" u="none" strike="noStrike" kern="1200" cap="none" spc="0" normalizeH="0" baseline="0" noProof="0">
              <a:ln>
                <a:noFill/>
              </a:ln>
              <a:solidFill>
                <a:srgbClr val="FFFEFD"/>
              </a:solidFill>
              <a:effectLst/>
              <a:uLnTx/>
              <a:uFillTx/>
              <a:latin typeface="Arial" panose="020B0604020202020204"/>
              <a:ea typeface="+mn-ea"/>
              <a:cs typeface="+mn-cs"/>
            </a:endParaRPr>
          </a:p>
        </p:txBody>
      </p:sp>
      <p:sp>
        <p:nvSpPr>
          <p:cNvPr id="10" name="CasellaDiTesto 9">
            <a:extLst>
              <a:ext uri="{FF2B5EF4-FFF2-40B4-BE49-F238E27FC236}">
                <a16:creationId xmlns:a16="http://schemas.microsoft.com/office/drawing/2014/main" id="{9A4BF6B1-BDEE-4C86-A659-263B099656D5}"/>
              </a:ext>
            </a:extLst>
          </p:cNvPr>
          <p:cNvSpPr txBox="1"/>
          <p:nvPr/>
        </p:nvSpPr>
        <p:spPr>
          <a:xfrm>
            <a:off x="716840" y="4146332"/>
            <a:ext cx="3273269" cy="301597"/>
          </a:xfrm>
          <a:prstGeom prst="rect">
            <a:avLst/>
          </a:prstGeom>
          <a:solidFill>
            <a:schemeClr val="bg1"/>
          </a:solidFill>
        </p:spPr>
        <p:txBody>
          <a:bodyPr vert="horz" wrap="square" lIns="121920" tIns="60960" rIns="121920" bIns="60960" rtlCol="0" anchor="b">
            <a:normAutofit lnSpcReduction="10000"/>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200" b="1" i="0" u="none" strike="noStrike" kern="1200" cap="none" spc="0" normalizeH="0" baseline="0" noProof="0" dirty="0">
                <a:ln>
                  <a:noFill/>
                </a:ln>
                <a:solidFill>
                  <a:srgbClr val="005392"/>
                </a:solidFill>
                <a:effectLst/>
                <a:uLnTx/>
                <a:uFillTx/>
                <a:latin typeface="Arial" panose="020B0604020202020204"/>
                <a:ea typeface="+mn-ea"/>
                <a:cs typeface="+mn-cs"/>
              </a:rPr>
              <a:t>ESENZIONE PRESTAZIONE GARANZIE</a:t>
            </a:r>
          </a:p>
        </p:txBody>
      </p:sp>
      <p:pic>
        <p:nvPicPr>
          <p:cNvPr id="6" name="Immagine 5" descr="Immagine che contiene cerchio, Elementi grafici, simbolo, Policromia&#10;&#10;Descrizione generata automaticamente">
            <a:extLst>
              <a:ext uri="{FF2B5EF4-FFF2-40B4-BE49-F238E27FC236}">
                <a16:creationId xmlns:a16="http://schemas.microsoft.com/office/drawing/2014/main" id="{0435BDCF-6370-4F3F-ADFB-1A53BE6B974A}"/>
              </a:ext>
            </a:extLst>
          </p:cNvPr>
          <p:cNvPicPr>
            <a:picLocks noChangeAspect="1"/>
          </p:cNvPicPr>
          <p:nvPr/>
        </p:nvPicPr>
        <p:blipFill>
          <a:blip r:embed="rId3" cstate="email">
            <a:duotone>
              <a:schemeClr val="accent2">
                <a:shade val="45000"/>
                <a:satMod val="135000"/>
              </a:schemeClr>
              <a:prstClr val="white"/>
            </a:duotone>
            <a:extLst>
              <a:ext uri="{28A0092B-C50C-407E-A947-70E740481C1C}">
                <a14:useLocalDpi xmlns:a14="http://schemas.microsoft.com/office/drawing/2010/main" val="0"/>
              </a:ext>
            </a:extLst>
          </a:blip>
          <a:stretch>
            <a:fillRect/>
          </a:stretch>
        </p:blipFill>
        <p:spPr>
          <a:xfrm>
            <a:off x="333469" y="4061023"/>
            <a:ext cx="390219" cy="390219"/>
          </a:xfrm>
          <a:prstGeom prst="rect">
            <a:avLst/>
          </a:prstGeom>
          <a:solidFill>
            <a:schemeClr val="bg1"/>
          </a:solidFill>
        </p:spPr>
      </p:pic>
      <p:sp>
        <p:nvSpPr>
          <p:cNvPr id="2" name="Segnaposto numero diapositiva 3">
            <a:extLst>
              <a:ext uri="{FF2B5EF4-FFF2-40B4-BE49-F238E27FC236}">
                <a16:creationId xmlns:a16="http://schemas.microsoft.com/office/drawing/2014/main" id="{A9B4CEBD-7322-D0FB-BED9-0837AA3023C8}"/>
              </a:ext>
            </a:extLst>
          </p:cNvPr>
          <p:cNvSpPr>
            <a:spLocks noGrp="1"/>
          </p:cNvSpPr>
          <p:nvPr>
            <p:ph type="sldNum" sz="quarter" idx="12"/>
          </p:nvPr>
        </p:nvSpPr>
        <p:spPr>
          <a:xfrm>
            <a:off x="203977" y="6438596"/>
            <a:ext cx="1344083" cy="244916"/>
          </a:xfrm>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29</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sp>
        <p:nvSpPr>
          <p:cNvPr id="20" name="CasellaDiTesto 19">
            <a:extLst>
              <a:ext uri="{FF2B5EF4-FFF2-40B4-BE49-F238E27FC236}">
                <a16:creationId xmlns:a16="http://schemas.microsoft.com/office/drawing/2014/main" id="{00E22AA2-D714-4D51-6531-FCAC46628859}"/>
              </a:ext>
            </a:extLst>
          </p:cNvPr>
          <p:cNvSpPr txBox="1"/>
          <p:nvPr/>
        </p:nvSpPr>
        <p:spPr>
          <a:xfrm>
            <a:off x="5577075" y="1301213"/>
            <a:ext cx="3614934" cy="230832"/>
          </a:xfrm>
          <a:prstGeom prst="rect">
            <a:avLst/>
          </a:prstGeom>
          <a:noFill/>
        </p:spPr>
        <p:txBody>
          <a:bodyPr wrap="square">
            <a:spAutoFit/>
          </a:bodyPr>
          <a:lstStyle/>
          <a:p>
            <a:pPr marL="0" marR="0" lvl="0" indent="0" algn="l" defTabSz="914400" rtl="0" eaLnBrk="1" fontAlgn="auto" latinLnBrk="0" hangingPunct="1">
              <a:lnSpc>
                <a:spcPct val="100000"/>
              </a:lnSpc>
              <a:spcBef>
                <a:spcPts val="800"/>
              </a:spcBef>
              <a:spcAft>
                <a:spcPts val="0"/>
              </a:spcAft>
              <a:buClrTx/>
              <a:buSzTx/>
              <a:buFontTx/>
              <a:buNone/>
              <a:tabLst/>
              <a:defRPr/>
            </a:pPr>
            <a:r>
              <a:rPr kumimoji="0" lang="it-IT" sz="900" b="0" i="1" u="none" strike="noStrike" kern="1200" cap="none" spc="0" normalizeH="0" baseline="0" noProof="0" dirty="0">
                <a:ln>
                  <a:noFill/>
                </a:ln>
                <a:solidFill>
                  <a:srgbClr val="415364"/>
                </a:solidFill>
                <a:effectLst/>
                <a:uLnTx/>
                <a:uFillTx/>
                <a:latin typeface="Arial" panose="020B0604020202020204"/>
                <a:ea typeface="+mn-ea"/>
                <a:cs typeface="+mn-cs"/>
              </a:rPr>
              <a:t>Tabella come aggiornata dal Comitato Agevolazioni del 26/06/2024</a:t>
            </a:r>
          </a:p>
        </p:txBody>
      </p:sp>
      <p:sp>
        <p:nvSpPr>
          <p:cNvPr id="3" name="CasellaDiTesto 2">
            <a:extLst>
              <a:ext uri="{FF2B5EF4-FFF2-40B4-BE49-F238E27FC236}">
                <a16:creationId xmlns:a16="http://schemas.microsoft.com/office/drawing/2014/main" id="{233B686F-1241-7486-FC0F-0CC4244D011A}"/>
              </a:ext>
            </a:extLst>
          </p:cNvPr>
          <p:cNvSpPr txBox="1"/>
          <p:nvPr/>
        </p:nvSpPr>
        <p:spPr>
          <a:xfrm>
            <a:off x="566522" y="6389195"/>
            <a:ext cx="9920503" cy="358839"/>
          </a:xfrm>
          <a:prstGeom prst="rect">
            <a:avLst/>
          </a:prstGeom>
          <a:noFill/>
        </p:spPr>
        <p:txBody>
          <a:bodyPr wrap="square" lIns="48000" tIns="48000" rIns="48000" bIns="48000" anchor="ctr" anchorCtr="0">
            <a:no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*richiedente il Finanziamento «Competitività delle imprese e delle filiere italiane in America centrale o meridionale» o un finanziamento localizzato in America Latina per Certificazioni e Consulenze, Fiere ed Eventi, E-commerce, Temporary Manager o Transizione Digitale ed Ecologica in caso di energivore.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900" b="1"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Per America Latina ed energivore entro 31.12.2026.</a:t>
            </a:r>
            <a:endParaRPr kumimoji="0" lang="it-IT" sz="900" b="1"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Tree>
    <p:extLst>
      <p:ext uri="{BB962C8B-B14F-4D97-AF65-F5344CB8AC3E}">
        <p14:creationId xmlns:p14="http://schemas.microsoft.com/office/powerpoint/2010/main" val="142982819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useBgFill="1">
        <p:nvSpPr>
          <p:cNvPr id="20" name="Rectangle 19">
            <a:extLst>
              <a:ext uri="{FF2B5EF4-FFF2-40B4-BE49-F238E27FC236}">
                <a16:creationId xmlns:a16="http://schemas.microsoft.com/office/drawing/2014/main" id="{E91DC736-0EF8-4F87-9146-EBF1D2EE4D3D}"/>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0" y="0"/>
            <a:ext cx="12192000" cy="6858000"/>
          </a:xfrm>
          <a:prstGeom prst="rect">
            <a:avLst/>
          </a:prstGeom>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pic>
        <p:nvPicPr>
          <p:cNvPr id="15" name="Immagine 14">
            <a:extLst>
              <a:ext uri="{FF2B5EF4-FFF2-40B4-BE49-F238E27FC236}">
                <a16:creationId xmlns:a16="http://schemas.microsoft.com/office/drawing/2014/main" id="{ED1308FC-6BD0-E030-4A0E-AE3D39439CA9}"/>
              </a:ext>
            </a:extLst>
          </p:cNvPr>
          <p:cNvPicPr>
            <a:picLocks noChangeAspect="1"/>
          </p:cNvPicPr>
          <p:nvPr/>
        </p:nvPicPr>
        <p:blipFill rotWithShape="1">
          <a:blip r:embed="rId3" cstate="screen">
            <a:extLst>
              <a:ext uri="{28A0092B-C50C-407E-A947-70E740481C1C}">
                <a14:useLocalDpi xmlns:a14="http://schemas.microsoft.com/office/drawing/2010/main" val="0"/>
              </a:ext>
            </a:extLst>
          </a:blip>
          <a:srcRect/>
          <a:stretch/>
        </p:blipFill>
        <p:spPr>
          <a:xfrm>
            <a:off x="3422986" y="0"/>
            <a:ext cx="8950585" cy="6858000"/>
          </a:xfrm>
          <a:prstGeom prst="rect">
            <a:avLst/>
          </a:prstGeom>
        </p:spPr>
      </p:pic>
      <p:sp>
        <p:nvSpPr>
          <p:cNvPr id="22" name="Rectangle 21">
            <a:extLst>
              <a:ext uri="{FF2B5EF4-FFF2-40B4-BE49-F238E27FC236}">
                <a16:creationId xmlns:a16="http://schemas.microsoft.com/office/drawing/2014/main" id="{097CD68E-23E3-4007-8847-CD0944C4F7BE}"/>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1" y="0"/>
            <a:ext cx="9756601" cy="6858000"/>
          </a:xfrm>
          <a:prstGeom prst="rect">
            <a:avLst/>
          </a:prstGeom>
          <a:gradFill>
            <a:gsLst>
              <a:gs pos="58000">
                <a:schemeClr val="bg1"/>
              </a:gs>
              <a:gs pos="35000">
                <a:schemeClr val="bg1">
                  <a:alpha val="79000"/>
                </a:schemeClr>
              </a:gs>
              <a:gs pos="19000">
                <a:schemeClr val="bg1">
                  <a:alpha val="38000"/>
                </a:schemeClr>
              </a:gs>
              <a:gs pos="0">
                <a:schemeClr val="bg1">
                  <a:alpha val="0"/>
                </a:schemeClr>
              </a:gs>
              <a:gs pos="100000">
                <a:schemeClr val="bg1"/>
              </a:gs>
            </a:gsLst>
            <a:lin ang="10800000" scaled="0"/>
          </a:gra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a:ea typeface="+mn-ea"/>
              <a:cs typeface="+mn-cs"/>
            </a:endParaRPr>
          </a:p>
        </p:txBody>
      </p:sp>
      <p:sp>
        <p:nvSpPr>
          <p:cNvPr id="24" name="Rectangle 23">
            <a:extLst>
              <a:ext uri="{FF2B5EF4-FFF2-40B4-BE49-F238E27FC236}">
                <a16:creationId xmlns:a16="http://schemas.microsoft.com/office/drawing/2014/main" id="{AF2F604E-43BE-4DC3-B983-E071523364F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rot="5400000">
            <a:off x="759921" y="346791"/>
            <a:ext cx="146304" cy="704088"/>
          </a:xfrm>
          <a:prstGeom prst="rect">
            <a:avLst/>
          </a:prstGeom>
          <a:solidFill>
            <a:schemeClr val="accent2"/>
          </a:solidFill>
          <a:ln>
            <a:no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26" name="Rectangle 25">
            <a:extLst>
              <a:ext uri="{FF2B5EF4-FFF2-40B4-BE49-F238E27FC236}">
                <a16:creationId xmlns:a16="http://schemas.microsoft.com/office/drawing/2014/main" id="{08C9B587-E65E-4B52-B37C-ABEBB6E87928}"/>
              </a:ext>
              <a:ext uri="{C183D7F6-B498-43B3-948B-1728B52AA6E4}">
                <adec:decorative xmlns:adec="http://schemas.microsoft.com/office/drawing/2017/decorative" val="1"/>
              </a:ext>
            </a:extLst>
          </p:cNvPr>
          <p:cNvSpPr>
            <a:spLocks noGrp="1" noRot="1" noChangeAspect="1" noMove="1" noResize="1" noEditPoints="1" noAdjustHandles="1" noChangeArrowheads="1" noChangeShapeType="1" noTextEdit="1"/>
          </p:cNvSpPr>
          <p:nvPr>
            <p:extLst>
              <p:ext uri="{386F3935-93C4-4BCD-93E2-E3B085C9AB24}">
                <p16:designElem xmlns:p16="http://schemas.microsoft.com/office/powerpoint/2015/main" val="1"/>
              </p:ext>
            </p:extLst>
          </p:nvPr>
        </p:nvSpPr>
        <p:spPr>
          <a:xfrm>
            <a:off x="481029" y="4546920"/>
            <a:ext cx="3977640" cy="18288"/>
          </a:xfrm>
          <a:prstGeom prst="rect">
            <a:avLst/>
          </a:prstGeom>
          <a:solidFill>
            <a:srgbClr val="D5D5D5"/>
          </a:solidFill>
          <a:ln w="3175">
            <a:noFill/>
          </a:ln>
          <a:effectLst/>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en-US" sz="1800" b="0" i="0" u="none" strike="noStrike" kern="1200" cap="none" spc="0" normalizeH="0" baseline="0" noProof="0" dirty="0">
              <a:ln>
                <a:noFill/>
              </a:ln>
              <a:solidFill>
                <a:prstClr val="white"/>
              </a:solidFill>
              <a:effectLst/>
              <a:uLnTx/>
              <a:uFillTx/>
              <a:latin typeface="Calibri" panose="020F0502020204030204"/>
              <a:ea typeface="+mn-ea"/>
              <a:cs typeface="+mn-cs"/>
            </a:endParaRPr>
          </a:p>
        </p:txBody>
      </p:sp>
      <p:sp>
        <p:nvSpPr>
          <p:cNvPr id="72" name="Rettangolo 71">
            <a:extLst>
              <a:ext uri="{FF2B5EF4-FFF2-40B4-BE49-F238E27FC236}">
                <a16:creationId xmlns:a16="http://schemas.microsoft.com/office/drawing/2014/main" id="{3D76E2AD-337D-E960-BAF6-3737C3CEFF8E}"/>
              </a:ext>
            </a:extLst>
          </p:cNvPr>
          <p:cNvSpPr/>
          <p:nvPr/>
        </p:nvSpPr>
        <p:spPr>
          <a:xfrm>
            <a:off x="257665" y="383357"/>
            <a:ext cx="1162640" cy="666160"/>
          </a:xfrm>
          <a:prstGeom prst="rect">
            <a:avLst/>
          </a:prstGeom>
          <a:solidFill>
            <a:schemeClr val="bg1"/>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377" rtl="0" eaLnBrk="1" fontAlgn="auto" latinLnBrk="0" hangingPunct="1">
              <a:lnSpc>
                <a:spcPct val="100000"/>
              </a:lnSpc>
              <a:spcBef>
                <a:spcPts val="0"/>
              </a:spcBef>
              <a:spcAft>
                <a:spcPts val="0"/>
              </a:spcAft>
              <a:buClrTx/>
              <a:buSzTx/>
              <a:buFontTx/>
              <a:buNone/>
              <a:tabLst/>
              <a:defRPr/>
            </a:pPr>
            <a:endParaRPr kumimoji="0" lang="it-IT" sz="1600" b="0" i="0" u="none" strike="noStrike" kern="1200" cap="none" spc="0" normalizeH="0" baseline="0" noProof="0">
              <a:ln>
                <a:noFill/>
              </a:ln>
              <a:solidFill>
                <a:prstClr val="white"/>
              </a:solidFill>
              <a:effectLst/>
              <a:uLnTx/>
              <a:uFillTx/>
              <a:latin typeface="Arial" panose="020B0604020202020204" pitchFamily="34" charset="0"/>
              <a:cs typeface="Arial" panose="020B0604020202020204" pitchFamily="34" charset="0"/>
            </a:endParaRPr>
          </a:p>
        </p:txBody>
      </p:sp>
      <p:sp>
        <p:nvSpPr>
          <p:cNvPr id="75" name="Segnaposto numero diapositiva 74">
            <a:extLst>
              <a:ext uri="{FF2B5EF4-FFF2-40B4-BE49-F238E27FC236}">
                <a16:creationId xmlns:a16="http://schemas.microsoft.com/office/drawing/2014/main" id="{EC228873-9D1E-75AF-4DE2-2C216EC4F3B9}"/>
              </a:ext>
            </a:extLst>
          </p:cNvPr>
          <p:cNvSpPr>
            <a:spLocks noGrp="1"/>
          </p:cNvSpPr>
          <p:nvPr>
            <p:ph type="sldNum" sz="quarter" idx="7"/>
          </p:nvPr>
        </p:nvSpPr>
        <p:spPr>
          <a:xfrm>
            <a:off x="383294" y="6197425"/>
            <a:ext cx="230671" cy="153888"/>
          </a:xfrm>
        </p:spPr>
        <p:txBody>
          <a:bodyPr vert="horz" wrap="square" lIns="0" tIns="0" rIns="0" bIns="0" rtlCol="0" anchor="b" anchorCtr="0">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fld id="{81D60167-4931-47E6-BA6A-407CBD079E47}" type="slidenum">
              <a:rPr kumimoji="0" lang="it-IT" sz="1000" b="0" i="0" u="none" strike="noStrike" kern="1200" cap="none" spc="0" normalizeH="0" baseline="0" noProof="0">
                <a:ln>
                  <a:noFill/>
                </a:ln>
                <a:solidFill>
                  <a:prstClr val="black"/>
                </a:solidFill>
                <a:effectLst/>
                <a:uLnTx/>
                <a:uFillTx/>
                <a:latin typeface="Arial" panose="020B0604020202020204" pitchFamily="34" charset="0"/>
                <a:cs typeface="Arial" panose="020B0604020202020204" pitchFamily="34" charset="0"/>
              </a:rPr>
              <a:pPr marL="0" marR="0" lvl="0" indent="0" algn="l" defTabSz="914377" rtl="0" eaLnBrk="1" fontAlgn="auto" latinLnBrk="0" hangingPunct="1">
                <a:lnSpc>
                  <a:spcPct val="100000"/>
                </a:lnSpc>
                <a:spcBef>
                  <a:spcPts val="0"/>
                </a:spcBef>
                <a:spcAft>
                  <a:spcPts val="0"/>
                </a:spcAft>
                <a:buClrTx/>
                <a:buSzTx/>
                <a:buFontTx/>
                <a:buNone/>
                <a:tabLst/>
                <a:defRPr/>
              </a:pPr>
              <a:t>30</a:t>
            </a:fld>
            <a:endParaRPr kumimoji="0" lang="it-IT" sz="1000" b="0" i="0" u="none" strike="noStrike" kern="1200" cap="none" spc="0" normalizeH="0" baseline="0" noProof="0" dirty="0">
              <a:ln>
                <a:noFill/>
              </a:ln>
              <a:solidFill>
                <a:prstClr val="black"/>
              </a:solidFill>
              <a:effectLst/>
              <a:uLnTx/>
              <a:uFillTx/>
              <a:latin typeface="Arial" panose="020B0604020202020204" pitchFamily="34" charset="0"/>
              <a:cs typeface="Arial" panose="020B0604020202020204" pitchFamily="34" charset="0"/>
            </a:endParaRPr>
          </a:p>
        </p:txBody>
      </p:sp>
      <p:sp>
        <p:nvSpPr>
          <p:cNvPr id="6" name="Rettangolo 5">
            <a:extLst>
              <a:ext uri="{FF2B5EF4-FFF2-40B4-BE49-F238E27FC236}">
                <a16:creationId xmlns:a16="http://schemas.microsoft.com/office/drawing/2014/main" id="{08488CBC-1E37-5BD3-2C4B-95D36AE0A479}"/>
              </a:ext>
            </a:extLst>
          </p:cNvPr>
          <p:cNvSpPr/>
          <p:nvPr/>
        </p:nvSpPr>
        <p:spPr>
          <a:xfrm>
            <a:off x="461" y="335135"/>
            <a:ext cx="12373111" cy="827383"/>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sp>
        <p:nvSpPr>
          <p:cNvPr id="5" name="Segnaposto testo 1">
            <a:extLst>
              <a:ext uri="{FF2B5EF4-FFF2-40B4-BE49-F238E27FC236}">
                <a16:creationId xmlns:a16="http://schemas.microsoft.com/office/drawing/2014/main" id="{5A9D8120-78BF-21FC-220D-2D4226BCE08A}"/>
              </a:ext>
            </a:extLst>
          </p:cNvPr>
          <p:cNvSpPr txBox="1">
            <a:spLocks/>
          </p:cNvSpPr>
          <p:nvPr/>
        </p:nvSpPr>
        <p:spPr>
          <a:xfrm>
            <a:off x="208654" y="510413"/>
            <a:ext cx="12018949" cy="383116"/>
          </a:xfrm>
          <a:prstGeom prst="rect">
            <a:avLst/>
          </a:prstGeom>
        </p:spPr>
        <p:txBody>
          <a:bodyPr vert="horz" lIns="0" tIns="0" rIns="0" bIns="0" rtlCol="0" anchor="t" anchorCtr="0">
            <a:noAutofit/>
          </a:bodyPr>
          <a:lstStyle>
            <a:lvl1pPr marL="0" indent="0" algn="l" defTabSz="685800" rtl="0" eaLnBrk="1" latinLnBrk="0" hangingPunct="1">
              <a:lnSpc>
                <a:spcPct val="90000"/>
              </a:lnSpc>
              <a:spcBef>
                <a:spcPts val="750"/>
              </a:spcBef>
              <a:buFont typeface="Arial" panose="020B0604020202020204" pitchFamily="34" charset="0"/>
              <a:buNone/>
              <a:defRPr sz="1800" b="1" i="0" kern="1200">
                <a:solidFill>
                  <a:srgbClr val="415064"/>
                </a:solidFill>
                <a:latin typeface="Arial" panose="020B0604020202020204" pitchFamily="34" charset="0"/>
                <a:ea typeface="Arial" panose="020B0604020202020204" pitchFamily="34" charset="0"/>
                <a:cs typeface="Arial" panose="020B0604020202020204" pitchFamily="34" charset="0"/>
              </a:defRPr>
            </a:lvl1pPr>
            <a:lvl2pPr marL="342892" indent="0" algn="l" defTabSz="685800" rtl="0" eaLnBrk="1" latinLnBrk="0" hangingPunct="1">
              <a:lnSpc>
                <a:spcPct val="90000"/>
              </a:lnSpc>
              <a:spcBef>
                <a:spcPts val="375"/>
              </a:spcBef>
              <a:buFont typeface="Arial" panose="020B0604020202020204" pitchFamily="34" charset="0"/>
              <a:buNone/>
              <a:defRPr sz="1500" b="0" i="0" kern="1200">
                <a:solidFill>
                  <a:schemeClr val="tx1">
                    <a:tint val="75000"/>
                  </a:schemeClr>
                </a:solidFill>
                <a:latin typeface="Arial" panose="020B0604020202020204" pitchFamily="34" charset="0"/>
                <a:ea typeface="+mn-ea"/>
                <a:cs typeface="Arial" panose="020B0604020202020204" pitchFamily="34" charset="0"/>
              </a:defRPr>
            </a:lvl2pPr>
            <a:lvl3pPr marL="685783" indent="0" algn="l" defTabSz="685800" rtl="0" eaLnBrk="1" latinLnBrk="0" hangingPunct="1">
              <a:lnSpc>
                <a:spcPct val="90000"/>
              </a:lnSpc>
              <a:spcBef>
                <a:spcPts val="375"/>
              </a:spcBef>
              <a:buFont typeface="Arial" panose="020B0604020202020204" pitchFamily="34" charset="0"/>
              <a:buNone/>
              <a:defRPr sz="1350" b="0" i="0" kern="1200">
                <a:solidFill>
                  <a:schemeClr val="tx1">
                    <a:tint val="75000"/>
                  </a:schemeClr>
                </a:solidFill>
                <a:latin typeface="Arial" panose="020B0604020202020204" pitchFamily="34" charset="0"/>
                <a:ea typeface="+mn-ea"/>
                <a:cs typeface="Arial" panose="020B0604020202020204" pitchFamily="34" charset="0"/>
              </a:defRPr>
            </a:lvl3pPr>
            <a:lvl4pPr marL="1028675"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4pPr>
            <a:lvl5pPr marL="1371566" indent="0" algn="l" defTabSz="685800" rtl="0" eaLnBrk="1" latinLnBrk="0" hangingPunct="1">
              <a:lnSpc>
                <a:spcPct val="90000"/>
              </a:lnSpc>
              <a:spcBef>
                <a:spcPts val="375"/>
              </a:spcBef>
              <a:buFont typeface="Arial" panose="020B0604020202020204" pitchFamily="34" charset="0"/>
              <a:buNone/>
              <a:defRPr sz="1200" b="0" i="0" kern="1200">
                <a:solidFill>
                  <a:schemeClr val="tx1">
                    <a:tint val="75000"/>
                  </a:schemeClr>
                </a:solidFill>
                <a:latin typeface="Arial" panose="020B0604020202020204" pitchFamily="34" charset="0"/>
                <a:ea typeface="+mn-ea"/>
                <a:cs typeface="Arial" panose="020B0604020202020204" pitchFamily="34" charset="0"/>
              </a:defRPr>
            </a:lvl5pPr>
            <a:lvl6pPr marL="1714457"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6pPr>
            <a:lvl7pPr marL="2057348"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7pPr>
            <a:lvl8pPr marL="2400240"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8pPr>
            <a:lvl9pPr marL="2743132" indent="0" algn="l" defTabSz="685800" rtl="0" eaLnBrk="1" latinLnBrk="0" hangingPunct="1">
              <a:lnSpc>
                <a:spcPct val="90000"/>
              </a:lnSpc>
              <a:spcBef>
                <a:spcPts val="375"/>
              </a:spcBef>
              <a:buFont typeface="Arial" panose="020B0604020202020204" pitchFamily="34" charset="0"/>
              <a:buNone/>
              <a:defRPr sz="1200" kern="1200">
                <a:solidFill>
                  <a:schemeClr val="tx1">
                    <a:tint val="75000"/>
                  </a:schemeClr>
                </a:solidFill>
                <a:latin typeface="+mn-lt"/>
                <a:ea typeface="+mn-ea"/>
                <a:cs typeface="+mn-cs"/>
              </a:defRPr>
            </a:lvl9pPr>
          </a:lstStyle>
          <a:p>
            <a:pPr marL="0" marR="0" lvl="0" indent="0" algn="l" defTabSz="914377" rtl="0" eaLnBrk="1" fontAlgn="auto" latinLnBrk="0" hangingPunct="1">
              <a:lnSpc>
                <a:spcPct val="100000"/>
              </a:lnSpc>
              <a:spcBef>
                <a:spcPts val="1600"/>
              </a:spcBef>
              <a:spcAft>
                <a:spcPts val="0"/>
              </a:spcAft>
              <a:buClrTx/>
              <a:buSzTx/>
              <a:buFont typeface="Arial" panose="020B0604020202020204" pitchFamily="34" charset="0"/>
              <a:buNone/>
              <a:tabLst/>
              <a:defRPr/>
            </a:pPr>
            <a:r>
              <a:rPr kumimoji="0" lang="it-IT" sz="2400" b="1" i="0" u="none" strike="noStrike" kern="1200" cap="none" spc="0" normalizeH="0" baseline="0" noProof="0" dirty="0">
                <a:ln>
                  <a:noFill/>
                </a:ln>
                <a:solidFill>
                  <a:srgbClr val="415064"/>
                </a:solidFill>
                <a:effectLst/>
                <a:uLnTx/>
                <a:uFillTx/>
              </a:rPr>
              <a:t>Finanziamenti agevolati - </a:t>
            </a:r>
            <a:r>
              <a:rPr kumimoji="0" lang="it-IT" sz="2400" b="1" i="0" u="none" strike="noStrike" kern="100" cap="none" spc="0" normalizeH="0" baseline="0" noProof="0" dirty="0">
                <a:ln>
                  <a:noFill/>
                </a:ln>
                <a:solidFill>
                  <a:srgbClr val="415064"/>
                </a:solidFill>
                <a:effectLst/>
                <a:uLnTx/>
                <a:uFillTx/>
              </a:rPr>
              <a:t>Focus «Misura Balcani»</a:t>
            </a:r>
          </a:p>
        </p:txBody>
      </p:sp>
      <p:sp>
        <p:nvSpPr>
          <p:cNvPr id="17" name="Rettangolo 16">
            <a:extLst>
              <a:ext uri="{FF2B5EF4-FFF2-40B4-BE49-F238E27FC236}">
                <a16:creationId xmlns:a16="http://schemas.microsoft.com/office/drawing/2014/main" id="{B8A00EE1-0C24-9970-FC4F-108FE382C85D}"/>
              </a:ext>
            </a:extLst>
          </p:cNvPr>
          <p:cNvSpPr/>
          <p:nvPr/>
        </p:nvSpPr>
        <p:spPr>
          <a:xfrm>
            <a:off x="7195273" y="1855287"/>
            <a:ext cx="4689209" cy="2212236"/>
          </a:xfrm>
          <a:prstGeom prst="rect">
            <a:avLst/>
          </a:prstGeom>
          <a:solidFill>
            <a:schemeClr val="bg1">
              <a:alpha val="72000"/>
            </a:schemeClr>
          </a:solidFill>
          <a:ln w="12700" cap="flat">
            <a:noFill/>
            <a:miter lim="400000"/>
          </a:ln>
          <a:effectLst/>
          <a:sp3d/>
        </p:spPr>
        <p:style>
          <a:lnRef idx="0">
            <a:scrgbClr r="0" g="0" b="0"/>
          </a:lnRef>
          <a:fillRef idx="0">
            <a:scrgbClr r="0" g="0" b="0"/>
          </a:fillRef>
          <a:effectRef idx="0">
            <a:scrgbClr r="0" g="0" b="0"/>
          </a:effectRef>
          <a:fontRef idx="none"/>
        </p:style>
        <p:txBody>
          <a:bodyPr rot="0" spcFirstLastPara="1" vert="horz" wrap="square" lIns="36000" tIns="36000" rIns="36000" bIns="36000" numCol="1" spcCol="38100" rtlCol="0" anchor="ctr">
            <a:noAutofit/>
          </a:bodyPr>
          <a:lstStyle>
            <a:defPPr marL="0" marR="0" indent="0" algn="l" defTabSz="1671494" rtl="0" fontAlgn="auto" latinLnBrk="1" hangingPunct="0">
              <a:lnSpc>
                <a:spcPct val="100000"/>
              </a:lnSpc>
              <a:spcBef>
                <a:spcPts val="0"/>
              </a:spcBef>
              <a:spcAft>
                <a:spcPts val="0"/>
              </a:spcAft>
              <a:buClrTx/>
              <a:buSzTx/>
              <a:buFontTx/>
              <a:buNone/>
              <a:tabLst/>
              <a:defRPr kumimoji="0" sz="3290" b="0" i="0" u="none" strike="noStrike" cap="none" spc="0" normalizeH="0" baseline="0">
                <a:ln>
                  <a:noFill/>
                </a:ln>
                <a:solidFill>
                  <a:srgbClr val="000000"/>
                </a:solidFill>
                <a:effectLst/>
                <a:uFillTx/>
              </a:defRPr>
            </a:defPPr>
            <a:lvl1pPr marL="0" marR="0" indent="0"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1pPr>
            <a:lvl2pPr marL="0" marR="0" indent="835747"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2pPr>
            <a:lvl3pPr marL="0" marR="0" indent="1671494"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3pPr>
            <a:lvl4pPr marL="0" marR="0" indent="2507241"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4pPr>
            <a:lvl5pPr marL="0" marR="0" indent="3342988"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5pPr>
            <a:lvl6pPr marL="0" marR="0" indent="4178735"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6pPr>
            <a:lvl7pPr marL="0" marR="0" indent="5014482"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7pPr>
            <a:lvl8pPr marL="0" marR="0" indent="5850229"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8pPr>
            <a:lvl9pPr marL="0" marR="0" indent="6685976" algn="l" defTabSz="4457204" rtl="0" fontAlgn="auto" latinLnBrk="0" hangingPunct="0">
              <a:lnSpc>
                <a:spcPct val="90000"/>
              </a:lnSpc>
              <a:spcBef>
                <a:spcPts val="8226"/>
              </a:spcBef>
              <a:spcAft>
                <a:spcPts val="0"/>
              </a:spcAft>
              <a:buClrTx/>
              <a:buSzTx/>
              <a:buFontTx/>
              <a:buNone/>
              <a:tabLst/>
              <a:defRPr kumimoji="0" sz="8774" b="0" i="0" u="none" strike="noStrike" cap="none" spc="0" normalizeH="0" baseline="0">
                <a:ln>
                  <a:noFill/>
                </a:ln>
                <a:solidFill>
                  <a:srgbClr val="000000"/>
                </a:solidFill>
                <a:effectLst/>
                <a:uFillTx/>
                <a:latin typeface="+mn-lt"/>
                <a:ea typeface="+mn-ea"/>
                <a:cs typeface="+mn-cs"/>
                <a:sym typeface="Helvetica Neue"/>
              </a:defRPr>
            </a:lvl9pPr>
          </a:lstStyle>
          <a:p>
            <a:pPr marL="0" marR="0" lvl="0" indent="0" algn="ctr" defTabSz="1178125" rtl="0" eaLnBrk="1" fontAlgn="auto" latinLnBrk="0" hangingPunct="0">
              <a:lnSpc>
                <a:spcPct val="100000"/>
              </a:lnSpc>
              <a:spcBef>
                <a:spcPts val="0"/>
              </a:spcBef>
              <a:spcAft>
                <a:spcPts val="0"/>
              </a:spcAft>
              <a:buClrTx/>
              <a:buSzTx/>
              <a:buFontTx/>
              <a:buNone/>
              <a:tabLst/>
              <a:defRPr/>
            </a:pPr>
            <a:endParaRPr kumimoji="0" lang="it-IT" sz="4400" b="0" i="0" u="none" strike="noStrike" kern="1200" cap="none" spc="0" normalizeH="0" baseline="0" noProof="0" dirty="0">
              <a:ln>
                <a:noFill/>
              </a:ln>
              <a:solidFill>
                <a:srgbClr val="FFFFFF"/>
              </a:solidFill>
              <a:effectLst/>
              <a:uLnTx/>
              <a:uFillTx/>
              <a:latin typeface="Arial" panose="020B0604020202020204" pitchFamily="34" charset="0"/>
              <a:cs typeface="Arial" panose="020B0604020202020204" pitchFamily="34" charset="0"/>
              <a:sym typeface="Helvetica Neue Medium"/>
            </a:endParaRPr>
          </a:p>
        </p:txBody>
      </p:sp>
      <p:pic>
        <p:nvPicPr>
          <p:cNvPr id="2" name="Immagine 1">
            <a:extLst>
              <a:ext uri="{FF2B5EF4-FFF2-40B4-BE49-F238E27FC236}">
                <a16:creationId xmlns:a16="http://schemas.microsoft.com/office/drawing/2014/main" id="{D23EC24F-F08D-D5B6-F0C2-B11406C8C864}"/>
              </a:ext>
            </a:extLst>
          </p:cNvPr>
          <p:cNvPicPr>
            <a:picLocks noChangeAspect="1"/>
          </p:cNvPicPr>
          <p:nvPr/>
        </p:nvPicPr>
        <p:blipFill>
          <a:blip r:embed="rId4" cstate="email">
            <a:extLst>
              <a:ext uri="{28A0092B-C50C-407E-A947-70E740481C1C}">
                <a14:useLocalDpi xmlns:a14="http://schemas.microsoft.com/office/drawing/2010/main" val="0"/>
              </a:ext>
            </a:extLst>
          </a:blip>
          <a:stretch>
            <a:fillRect/>
          </a:stretch>
        </p:blipFill>
        <p:spPr>
          <a:xfrm>
            <a:off x="7636141" y="2170048"/>
            <a:ext cx="581955" cy="388047"/>
          </a:xfrm>
          <a:prstGeom prst="rect">
            <a:avLst/>
          </a:prstGeom>
          <a:ln>
            <a:solidFill>
              <a:schemeClr val="accent3">
                <a:lumMod val="20000"/>
                <a:lumOff val="80000"/>
              </a:schemeClr>
            </a:solidFill>
          </a:ln>
        </p:spPr>
      </p:pic>
      <p:sp>
        <p:nvSpPr>
          <p:cNvPr id="3" name="CasellaDiTesto 2">
            <a:extLst>
              <a:ext uri="{FF2B5EF4-FFF2-40B4-BE49-F238E27FC236}">
                <a16:creationId xmlns:a16="http://schemas.microsoft.com/office/drawing/2014/main" id="{FCD5F3D4-F87A-9E90-C244-64CB9184E194}"/>
              </a:ext>
            </a:extLst>
          </p:cNvPr>
          <p:cNvSpPr txBox="1"/>
          <p:nvPr/>
        </p:nvSpPr>
        <p:spPr>
          <a:xfrm>
            <a:off x="7436620" y="2533388"/>
            <a:ext cx="95723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SERBIA</a:t>
            </a:r>
          </a:p>
        </p:txBody>
      </p:sp>
      <p:sp>
        <p:nvSpPr>
          <p:cNvPr id="4" name="CasellaDiTesto 3">
            <a:extLst>
              <a:ext uri="{FF2B5EF4-FFF2-40B4-BE49-F238E27FC236}">
                <a16:creationId xmlns:a16="http://schemas.microsoft.com/office/drawing/2014/main" id="{A002FEBE-6A77-E3E7-D52B-BCA752D1447F}"/>
              </a:ext>
            </a:extLst>
          </p:cNvPr>
          <p:cNvSpPr txBox="1"/>
          <p:nvPr/>
        </p:nvSpPr>
        <p:spPr>
          <a:xfrm>
            <a:off x="10588292" y="3433901"/>
            <a:ext cx="1042860"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ALBANIA</a:t>
            </a:r>
          </a:p>
        </p:txBody>
      </p:sp>
      <p:sp>
        <p:nvSpPr>
          <p:cNvPr id="7" name="CasellaDiTesto 6">
            <a:extLst>
              <a:ext uri="{FF2B5EF4-FFF2-40B4-BE49-F238E27FC236}">
                <a16:creationId xmlns:a16="http://schemas.microsoft.com/office/drawing/2014/main" id="{7293DE40-601E-B955-F76D-F3786824DAAA}"/>
              </a:ext>
            </a:extLst>
          </p:cNvPr>
          <p:cNvSpPr txBox="1"/>
          <p:nvPr/>
        </p:nvSpPr>
        <p:spPr>
          <a:xfrm>
            <a:off x="9075005" y="2548452"/>
            <a:ext cx="957236"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KOSOVO</a:t>
            </a:r>
          </a:p>
        </p:txBody>
      </p:sp>
      <p:pic>
        <p:nvPicPr>
          <p:cNvPr id="8" name="Immagine 7">
            <a:extLst>
              <a:ext uri="{FF2B5EF4-FFF2-40B4-BE49-F238E27FC236}">
                <a16:creationId xmlns:a16="http://schemas.microsoft.com/office/drawing/2014/main" id="{80B9454E-B46D-54C0-E9E5-64AEAD53995B}"/>
              </a:ext>
            </a:extLst>
          </p:cNvPr>
          <p:cNvPicPr>
            <a:picLocks noChangeAspect="1"/>
          </p:cNvPicPr>
          <p:nvPr/>
        </p:nvPicPr>
        <p:blipFill>
          <a:blip r:embed="rId5" cstate="email">
            <a:extLst>
              <a:ext uri="{28A0092B-C50C-407E-A947-70E740481C1C}">
                <a14:useLocalDpi xmlns:a14="http://schemas.microsoft.com/office/drawing/2010/main" val="0"/>
              </a:ext>
            </a:extLst>
          </a:blip>
          <a:stretch>
            <a:fillRect/>
          </a:stretch>
        </p:blipFill>
        <p:spPr>
          <a:xfrm>
            <a:off x="9238806" y="2159997"/>
            <a:ext cx="581955" cy="388455"/>
          </a:xfrm>
          <a:prstGeom prst="rect">
            <a:avLst/>
          </a:prstGeom>
        </p:spPr>
      </p:pic>
      <p:pic>
        <p:nvPicPr>
          <p:cNvPr id="9" name="Immagine 8">
            <a:extLst>
              <a:ext uri="{FF2B5EF4-FFF2-40B4-BE49-F238E27FC236}">
                <a16:creationId xmlns:a16="http://schemas.microsoft.com/office/drawing/2014/main" id="{60A5E78A-5C5C-BB4C-C08F-1D7A2EB40C42}"/>
              </a:ext>
            </a:extLst>
          </p:cNvPr>
          <p:cNvPicPr>
            <a:picLocks noChangeAspect="1"/>
          </p:cNvPicPr>
          <p:nvPr/>
        </p:nvPicPr>
        <p:blipFill>
          <a:blip r:embed="rId6" cstate="email">
            <a:extLst>
              <a:ext uri="{28A0092B-C50C-407E-A947-70E740481C1C}">
                <a14:useLocalDpi xmlns:a14="http://schemas.microsoft.com/office/drawing/2010/main" val="0"/>
              </a:ext>
            </a:extLst>
          </a:blip>
          <a:stretch>
            <a:fillRect/>
          </a:stretch>
        </p:blipFill>
        <p:spPr>
          <a:xfrm>
            <a:off x="10838617" y="2995170"/>
            <a:ext cx="581955" cy="388800"/>
          </a:xfrm>
          <a:prstGeom prst="rect">
            <a:avLst/>
          </a:prstGeom>
        </p:spPr>
      </p:pic>
      <p:sp>
        <p:nvSpPr>
          <p:cNvPr id="10" name="CasellaDiTesto 9">
            <a:extLst>
              <a:ext uri="{FF2B5EF4-FFF2-40B4-BE49-F238E27FC236}">
                <a16:creationId xmlns:a16="http://schemas.microsoft.com/office/drawing/2014/main" id="{28FFB8EF-D523-0F1B-26D9-1CDF40CDA176}"/>
              </a:ext>
            </a:extLst>
          </p:cNvPr>
          <p:cNvSpPr txBox="1"/>
          <p:nvPr/>
        </p:nvSpPr>
        <p:spPr>
          <a:xfrm>
            <a:off x="8903032" y="3338222"/>
            <a:ext cx="1253503"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BOSNIA - ERZEGOVINA</a:t>
            </a:r>
          </a:p>
        </p:txBody>
      </p:sp>
      <p:sp>
        <p:nvSpPr>
          <p:cNvPr id="11" name="CasellaDiTesto 10">
            <a:extLst>
              <a:ext uri="{FF2B5EF4-FFF2-40B4-BE49-F238E27FC236}">
                <a16:creationId xmlns:a16="http://schemas.microsoft.com/office/drawing/2014/main" id="{D8E9B278-D78F-9AF0-0BE5-899792C1A4CD}"/>
              </a:ext>
            </a:extLst>
          </p:cNvPr>
          <p:cNvSpPr txBox="1"/>
          <p:nvPr/>
        </p:nvSpPr>
        <p:spPr>
          <a:xfrm>
            <a:off x="7244758" y="3341569"/>
            <a:ext cx="1364720" cy="430887"/>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MACEDONIA DEL NORD</a:t>
            </a:r>
          </a:p>
        </p:txBody>
      </p:sp>
      <p:pic>
        <p:nvPicPr>
          <p:cNvPr id="12" name="Immagine 11">
            <a:extLst>
              <a:ext uri="{FF2B5EF4-FFF2-40B4-BE49-F238E27FC236}">
                <a16:creationId xmlns:a16="http://schemas.microsoft.com/office/drawing/2014/main" id="{2FF1085E-5D03-72C6-CD3A-46383AFBCFAE}"/>
              </a:ext>
            </a:extLst>
          </p:cNvPr>
          <p:cNvPicPr>
            <a:picLocks noChangeAspect="1"/>
          </p:cNvPicPr>
          <p:nvPr/>
        </p:nvPicPr>
        <p:blipFill>
          <a:blip r:embed="rId7" cstate="email">
            <a:extLst>
              <a:ext uri="{28A0092B-C50C-407E-A947-70E740481C1C}">
                <a14:useLocalDpi xmlns:a14="http://schemas.microsoft.com/office/drawing/2010/main" val="0"/>
              </a:ext>
            </a:extLst>
          </a:blip>
          <a:stretch>
            <a:fillRect/>
          </a:stretch>
        </p:blipFill>
        <p:spPr>
          <a:xfrm>
            <a:off x="7616842" y="2950921"/>
            <a:ext cx="581955" cy="388007"/>
          </a:xfrm>
          <a:prstGeom prst="rect">
            <a:avLst/>
          </a:prstGeom>
        </p:spPr>
      </p:pic>
      <p:pic>
        <p:nvPicPr>
          <p:cNvPr id="13" name="Immagine 12">
            <a:extLst>
              <a:ext uri="{FF2B5EF4-FFF2-40B4-BE49-F238E27FC236}">
                <a16:creationId xmlns:a16="http://schemas.microsoft.com/office/drawing/2014/main" id="{32DC587C-0495-5C42-CFBB-9E9129CCEA21}"/>
              </a:ext>
            </a:extLst>
          </p:cNvPr>
          <p:cNvPicPr>
            <a:picLocks noChangeAspect="1"/>
          </p:cNvPicPr>
          <p:nvPr/>
        </p:nvPicPr>
        <p:blipFill>
          <a:blip r:embed="rId8" cstate="email">
            <a:extLst>
              <a:ext uri="{28A0092B-C50C-407E-A947-70E740481C1C}">
                <a14:useLocalDpi xmlns:a14="http://schemas.microsoft.com/office/drawing/2010/main" val="0"/>
              </a:ext>
            </a:extLst>
          </a:blip>
          <a:stretch>
            <a:fillRect/>
          </a:stretch>
        </p:blipFill>
        <p:spPr>
          <a:xfrm>
            <a:off x="9238806" y="2970602"/>
            <a:ext cx="581955" cy="388800"/>
          </a:xfrm>
          <a:prstGeom prst="rect">
            <a:avLst/>
          </a:prstGeom>
        </p:spPr>
      </p:pic>
      <p:pic>
        <p:nvPicPr>
          <p:cNvPr id="14" name="Immagine 13">
            <a:extLst>
              <a:ext uri="{FF2B5EF4-FFF2-40B4-BE49-F238E27FC236}">
                <a16:creationId xmlns:a16="http://schemas.microsoft.com/office/drawing/2014/main" id="{AFB22C4A-9180-F26A-D4E1-BB5412CBCE8A}"/>
              </a:ext>
            </a:extLst>
          </p:cNvPr>
          <p:cNvPicPr>
            <a:picLocks noChangeAspect="1"/>
          </p:cNvPicPr>
          <p:nvPr/>
        </p:nvPicPr>
        <p:blipFill>
          <a:blip r:embed="rId9" cstate="email">
            <a:extLst>
              <a:ext uri="{28A0092B-C50C-407E-A947-70E740481C1C}">
                <a14:useLocalDpi xmlns:a14="http://schemas.microsoft.com/office/drawing/2010/main" val="0"/>
              </a:ext>
            </a:extLst>
          </a:blip>
          <a:stretch>
            <a:fillRect/>
          </a:stretch>
        </p:blipFill>
        <p:spPr>
          <a:xfrm>
            <a:off x="10854007" y="2159996"/>
            <a:ext cx="600743" cy="388455"/>
          </a:xfrm>
          <a:prstGeom prst="rect">
            <a:avLst/>
          </a:prstGeom>
        </p:spPr>
      </p:pic>
      <p:sp>
        <p:nvSpPr>
          <p:cNvPr id="16" name="CasellaDiTesto 15">
            <a:extLst>
              <a:ext uri="{FF2B5EF4-FFF2-40B4-BE49-F238E27FC236}">
                <a16:creationId xmlns:a16="http://schemas.microsoft.com/office/drawing/2014/main" id="{F9F15074-7445-8E14-3CA6-A6B588C6B5B0}"/>
              </a:ext>
            </a:extLst>
          </p:cNvPr>
          <p:cNvSpPr txBox="1"/>
          <p:nvPr/>
        </p:nvSpPr>
        <p:spPr>
          <a:xfrm>
            <a:off x="10127230" y="2558095"/>
            <a:ext cx="2054295" cy="26161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600"/>
              </a:spcAft>
              <a:buClrTx/>
              <a:buSzTx/>
              <a:buFontTx/>
              <a:buNone/>
              <a:tabLst/>
              <a:defRPr/>
            </a:pPr>
            <a:r>
              <a:rPr kumimoji="0" lang="it-IT" sz="1100" b="1" i="0" u="none" strike="noStrike" kern="1200" cap="none" spc="0" normalizeH="0" baseline="0" noProof="0" dirty="0">
                <a:ln>
                  <a:noFill/>
                </a:ln>
                <a:solidFill>
                  <a:prstClr val="black"/>
                </a:solidFill>
                <a:effectLst/>
                <a:uLnTx/>
                <a:uFillTx/>
                <a:latin typeface="Arial" panose="020B0604020202020204" pitchFamily="34" charset="0"/>
                <a:ea typeface="Calibri" panose="020F0502020204030204" pitchFamily="34" charset="0"/>
                <a:cs typeface="Arial" panose="020B0604020202020204" pitchFamily="34" charset="0"/>
              </a:rPr>
              <a:t>MONTENEGRO</a:t>
            </a:r>
          </a:p>
        </p:txBody>
      </p:sp>
      <p:sp>
        <p:nvSpPr>
          <p:cNvPr id="19" name="Rettangolo 18">
            <a:extLst>
              <a:ext uri="{FF2B5EF4-FFF2-40B4-BE49-F238E27FC236}">
                <a16:creationId xmlns:a16="http://schemas.microsoft.com/office/drawing/2014/main" id="{96520C17-590E-B994-1852-D4C1A04CDD54}"/>
              </a:ext>
            </a:extLst>
          </p:cNvPr>
          <p:cNvSpPr/>
          <p:nvPr/>
        </p:nvSpPr>
        <p:spPr>
          <a:xfrm>
            <a:off x="7329772" y="1324105"/>
            <a:ext cx="4395967" cy="346955"/>
          </a:xfrm>
          <a:prstGeom prst="rect">
            <a:avLst/>
          </a:prstGeom>
          <a:solidFill>
            <a:schemeClr val="tx2">
              <a:lumMod val="20000"/>
              <a:lumOff val="80000"/>
            </a:schemeClr>
          </a:solidFill>
          <a:ln w="12700" cap="flat" cmpd="sng" algn="ctr">
            <a:solidFill>
              <a:srgbClr val="5F85B1">
                <a:lumMod val="20000"/>
                <a:lumOff val="80000"/>
              </a:srgbClr>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PAESI COINVOLTI</a:t>
            </a:r>
          </a:p>
        </p:txBody>
      </p:sp>
      <p:sp>
        <p:nvSpPr>
          <p:cNvPr id="31" name="CasellaDiTesto 30">
            <a:extLst>
              <a:ext uri="{FF2B5EF4-FFF2-40B4-BE49-F238E27FC236}">
                <a16:creationId xmlns:a16="http://schemas.microsoft.com/office/drawing/2014/main" id="{5300357B-7AE9-CB72-0946-E4AA6D880276}"/>
              </a:ext>
            </a:extLst>
          </p:cNvPr>
          <p:cNvSpPr txBox="1"/>
          <p:nvPr/>
        </p:nvSpPr>
        <p:spPr>
          <a:xfrm>
            <a:off x="878136" y="2309274"/>
            <a:ext cx="5810607" cy="1600438"/>
          </a:xfrm>
          <a:prstGeom prst="rect">
            <a:avLst/>
          </a:prstGeom>
          <a:noFill/>
        </p:spPr>
        <p:txBody>
          <a:bodyPr wrap="square">
            <a:spAutoFit/>
          </a:bodyPr>
          <a:lstStyle/>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10% di Cofinanziamento a fondo perduto</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Esenzione dalla prestazione di garanzie</a:t>
            </a: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endPar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endParaRPr>
          </a:p>
          <a:p>
            <a:pPr marL="342891" marR="0" lvl="0" indent="-342891" algn="l" defTabSz="914400" rtl="0" eaLnBrk="1" fontAlgn="auto" latinLnBrk="0" hangingPunct="1">
              <a:lnSpc>
                <a:spcPct val="100000"/>
              </a:lnSpc>
              <a:spcBef>
                <a:spcPts val="0"/>
              </a:spcBef>
              <a:spcAft>
                <a:spcPts val="0"/>
              </a:spcAft>
              <a:buClrTx/>
              <a:buSzTx/>
              <a:buFontTx/>
              <a:buAutoNum type="arabicPeriod"/>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Fino all’80% del finanziamento Transizione Digitale o Ecologica da destinare a spese per il rafforzamento patrimoniale</a:t>
            </a:r>
          </a:p>
        </p:txBody>
      </p:sp>
      <p:sp>
        <p:nvSpPr>
          <p:cNvPr id="32" name="Rettangolo con angoli arrotondati 31">
            <a:extLst>
              <a:ext uri="{FF2B5EF4-FFF2-40B4-BE49-F238E27FC236}">
                <a16:creationId xmlns:a16="http://schemas.microsoft.com/office/drawing/2014/main" id="{E3B39036-CF93-BE37-A419-3BA40813028E}"/>
              </a:ext>
            </a:extLst>
          </p:cNvPr>
          <p:cNvSpPr/>
          <p:nvPr/>
        </p:nvSpPr>
        <p:spPr>
          <a:xfrm>
            <a:off x="558098" y="1433418"/>
            <a:ext cx="6121877" cy="2636974"/>
          </a:xfrm>
          <a:prstGeom prst="roundRect">
            <a:avLst/>
          </a:prstGeom>
          <a:noFill/>
          <a:ln w="9525" cap="flat" cmpd="sng" algn="ctr">
            <a:solidFill>
              <a:srgbClr val="B5C8E5"/>
            </a:solid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2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endParaRPr>
          </a:p>
        </p:txBody>
      </p:sp>
      <p:pic>
        <p:nvPicPr>
          <p:cNvPr id="33" name="Immagine 32" descr="Immagine che contiene nero, oscurità&#10;&#10;Descrizione generata automaticamente">
            <a:extLst>
              <a:ext uri="{FF2B5EF4-FFF2-40B4-BE49-F238E27FC236}">
                <a16:creationId xmlns:a16="http://schemas.microsoft.com/office/drawing/2014/main" id="{61BF6A42-F155-C483-CF27-763AEF168E7C}"/>
              </a:ext>
            </a:extLst>
          </p:cNvPr>
          <p:cNvPicPr>
            <a:picLocks noChangeAspect="1"/>
          </p:cNvPicPr>
          <p:nvPr/>
        </p:nvPicPr>
        <p:blipFill>
          <a:blip r:embed="rId10"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a:off x="266848" y="2537353"/>
            <a:ext cx="582499" cy="582499"/>
          </a:xfrm>
          <a:prstGeom prst="rect">
            <a:avLst/>
          </a:prstGeom>
          <a:solidFill>
            <a:srgbClr val="FFFEFD"/>
          </a:solidFill>
        </p:spPr>
      </p:pic>
      <p:sp>
        <p:nvSpPr>
          <p:cNvPr id="34" name="Rettangolo 33">
            <a:extLst>
              <a:ext uri="{FF2B5EF4-FFF2-40B4-BE49-F238E27FC236}">
                <a16:creationId xmlns:a16="http://schemas.microsoft.com/office/drawing/2014/main" id="{98508A9A-3D8D-BD78-AA4E-B32D1E561938}"/>
              </a:ext>
            </a:extLst>
          </p:cNvPr>
          <p:cNvSpPr/>
          <p:nvPr/>
        </p:nvSpPr>
        <p:spPr>
          <a:xfrm>
            <a:off x="2253113" y="1284476"/>
            <a:ext cx="2392155" cy="275245"/>
          </a:xfrm>
          <a:prstGeom prst="rect">
            <a:avLst/>
          </a:prstGeom>
          <a:solidFill>
            <a:srgbClr val="FFFEFD"/>
          </a:solidFill>
          <a:ln w="12700" cap="flat" cmpd="sng" algn="ctr">
            <a:noFill/>
            <a:prstDash val="solid"/>
            <a:miter lim="800000"/>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5F85B1"/>
                </a:solidFill>
                <a:effectLst/>
                <a:uLnTx/>
                <a:uFillTx/>
                <a:latin typeface="Arial" panose="020B0604020202020204" pitchFamily="34" charset="0"/>
                <a:cs typeface="Arial" panose="020B0604020202020204" pitchFamily="34" charset="0"/>
              </a:rPr>
              <a:t>CONDIZIONI DEDICATE</a:t>
            </a:r>
          </a:p>
        </p:txBody>
      </p:sp>
      <p:sp>
        <p:nvSpPr>
          <p:cNvPr id="35" name="CasellaDiTesto 34">
            <a:extLst>
              <a:ext uri="{FF2B5EF4-FFF2-40B4-BE49-F238E27FC236}">
                <a16:creationId xmlns:a16="http://schemas.microsoft.com/office/drawing/2014/main" id="{98C021DD-516B-3B24-ED14-3D8B54371F84}"/>
              </a:ext>
            </a:extLst>
          </p:cNvPr>
          <p:cNvSpPr txBox="1"/>
          <p:nvPr/>
        </p:nvSpPr>
        <p:spPr>
          <a:xfrm>
            <a:off x="833073" y="1682425"/>
            <a:ext cx="5358445" cy="523220"/>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Riserva dedicata: </a:t>
            </a:r>
            <a:r>
              <a:rPr kumimoji="0" lang="it-IT" sz="1400" b="1" i="0" u="none"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200 €mln </a:t>
            </a:r>
            <a:r>
              <a:rPr kumimoji="0" lang="it-IT" sz="1400" b="0" i="0" u="none" strike="noStrike" kern="1200" cap="none" spc="0" normalizeH="0" baseline="0" noProof="0" dirty="0">
                <a:ln>
                  <a:noFill/>
                </a:ln>
                <a:solidFill>
                  <a:srgbClr val="415364"/>
                </a:solidFill>
                <a:effectLst/>
                <a:uLnTx/>
                <a:uFillTx/>
                <a:latin typeface="Arial" panose="020B0604020202020204" pitchFamily="34" charset="0"/>
                <a:ea typeface="Calibri" panose="020F0502020204030204" pitchFamily="34" charset="0"/>
                <a:cs typeface="Arial" panose="020B0604020202020204" pitchFamily="34" charset="0"/>
              </a:rPr>
              <a:t>per tutte le linee di finanziamento </a:t>
            </a:r>
            <a:r>
              <a:rPr kumimoji="0" lang="it-IT" sz="1400" b="1"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rPr>
              <a:t>rinnovata a luglio 2024 con ulteriori 200 €mln</a:t>
            </a:r>
            <a:endParaRPr kumimoji="0" lang="it-IT" sz="1400" b="0" i="0" u="sng" strike="noStrike" kern="1200" cap="none" spc="0" normalizeH="0" baseline="0" noProof="0" dirty="0">
              <a:ln>
                <a:noFill/>
              </a:ln>
              <a:solidFill>
                <a:srgbClr val="005392"/>
              </a:solidFill>
              <a:effectLst/>
              <a:uLnTx/>
              <a:uFillTx/>
              <a:latin typeface="Arial" panose="020B0604020202020204" pitchFamily="34" charset="0"/>
              <a:ea typeface="Calibri" panose="020F0502020204030204" pitchFamily="34" charset="0"/>
              <a:cs typeface="Arial" panose="020B0604020202020204" pitchFamily="34" charset="0"/>
            </a:endParaRPr>
          </a:p>
        </p:txBody>
      </p:sp>
      <p:sp>
        <p:nvSpPr>
          <p:cNvPr id="44" name="Rettangolo 43">
            <a:extLst>
              <a:ext uri="{FF2B5EF4-FFF2-40B4-BE49-F238E27FC236}">
                <a16:creationId xmlns:a16="http://schemas.microsoft.com/office/drawing/2014/main" id="{BB983BAF-7DD3-475B-459D-66C2F2A45625}"/>
              </a:ext>
            </a:extLst>
          </p:cNvPr>
          <p:cNvSpPr/>
          <p:nvPr/>
        </p:nvSpPr>
        <p:spPr>
          <a:xfrm>
            <a:off x="575674" y="4458237"/>
            <a:ext cx="11308808" cy="1763584"/>
          </a:xfrm>
          <a:prstGeom prst="rect">
            <a:avLst/>
          </a:prstGeom>
          <a:solidFill>
            <a:srgbClr val="FFFEFD"/>
          </a:solidFill>
          <a:ln w="19050" cap="flat" cmpd="sng" algn="ctr">
            <a:solidFill>
              <a:srgbClr val="415364">
                <a:lumMod val="20000"/>
                <a:lumOff val="80000"/>
              </a:srgbClr>
            </a:solidFill>
            <a:prstDash val="solid"/>
            <a:miter lim="800000"/>
          </a:ln>
          <a:effectLst/>
        </p:spPr>
        <p:txBody>
          <a:bodyPr rtlCol="0" anchor="ctr"/>
          <a:lstStyle/>
          <a:p>
            <a:pPr marL="0" marR="0" lvl="1" indent="0" algn="ctr" defTabSz="914400" rtl="0" eaLnBrk="1" fontAlgn="auto" latinLnBrk="0" hangingPunct="1">
              <a:lnSpc>
                <a:spcPct val="100000"/>
              </a:lnSpc>
              <a:spcBef>
                <a:spcPts val="0"/>
              </a:spcBef>
              <a:spcAft>
                <a:spcPts val="0"/>
              </a:spcAft>
              <a:buClrTx/>
              <a:buSzTx/>
              <a:buFontTx/>
              <a:buNone/>
              <a:tabLst/>
              <a:defRPr/>
            </a:pPr>
            <a:r>
              <a:rPr kumimoji="0" lang="it-IT" sz="2000" b="0" i="0" u="none" strike="noStrike" kern="0" cap="none" spc="0" normalizeH="0" baseline="0" noProof="0" dirty="0">
                <a:ln>
                  <a:noFill/>
                </a:ln>
                <a:solidFill>
                  <a:srgbClr val="FFFEFD"/>
                </a:solidFill>
                <a:effectLst/>
                <a:uLnTx/>
                <a:uFillTx/>
                <a:latin typeface="Arial" panose="020B0604020202020204" pitchFamily="34" charset="0"/>
                <a:cs typeface="Arial" panose="020B0604020202020204" pitchFamily="34" charset="0"/>
              </a:rPr>
              <a:t>del finanziamento destinato alla copertura di investimenti per il rafforzamento patrimoniale </a:t>
            </a:r>
          </a:p>
        </p:txBody>
      </p:sp>
      <p:sp>
        <p:nvSpPr>
          <p:cNvPr id="45" name="Rettangolo 44">
            <a:extLst>
              <a:ext uri="{FF2B5EF4-FFF2-40B4-BE49-F238E27FC236}">
                <a16:creationId xmlns:a16="http://schemas.microsoft.com/office/drawing/2014/main" id="{93D6238E-6926-949F-0B70-79A013B95DEC}"/>
              </a:ext>
            </a:extLst>
          </p:cNvPr>
          <p:cNvSpPr/>
          <p:nvPr/>
        </p:nvSpPr>
        <p:spPr>
          <a:xfrm>
            <a:off x="1301149" y="4600403"/>
            <a:ext cx="4299077" cy="775717"/>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interesse diretto </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Esportatrici verso/importatrici dai Balcani Occidentali</a:t>
            </a:r>
          </a:p>
        </p:txBody>
      </p:sp>
      <p:sp>
        <p:nvSpPr>
          <p:cNvPr id="46" name="Rettangolo 45">
            <a:extLst>
              <a:ext uri="{FF2B5EF4-FFF2-40B4-BE49-F238E27FC236}">
                <a16:creationId xmlns:a16="http://schemas.microsoft.com/office/drawing/2014/main" id="{350B00B3-E552-D33A-02F8-870156335772}"/>
              </a:ext>
            </a:extLst>
          </p:cNvPr>
          <p:cNvSpPr/>
          <p:nvPr/>
        </p:nvSpPr>
        <p:spPr>
          <a:xfrm>
            <a:off x="6499383" y="4602725"/>
            <a:ext cx="4825940" cy="775717"/>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presenza nei Balcani Occidentali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Con sede commerciale, di produzione o di rappresentanza</a:t>
            </a:r>
          </a:p>
        </p:txBody>
      </p:sp>
      <p:sp>
        <p:nvSpPr>
          <p:cNvPr id="47" name="Rettangolo 46">
            <a:extLst>
              <a:ext uri="{FF2B5EF4-FFF2-40B4-BE49-F238E27FC236}">
                <a16:creationId xmlns:a16="http://schemas.microsoft.com/office/drawing/2014/main" id="{E8A6D21C-CADC-954F-8A2B-D8588810CF80}"/>
              </a:ext>
            </a:extLst>
          </p:cNvPr>
          <p:cNvSpPr/>
          <p:nvPr/>
        </p:nvSpPr>
        <p:spPr>
          <a:xfrm>
            <a:off x="1312812" y="4233023"/>
            <a:ext cx="3166455" cy="420053"/>
          </a:xfrm>
          <a:prstGeom prst="rect">
            <a:avLst/>
          </a:prstGeom>
          <a:solidFill>
            <a:srgbClr val="FFFEFD"/>
          </a:solidFill>
          <a:ln w="12700" cap="flat" cmpd="sng" algn="ctr">
            <a:noFill/>
            <a:prstDash val="solid"/>
            <a:miter lim="800000"/>
          </a:ln>
          <a:effectLst/>
        </p:spPr>
        <p:txBody>
          <a:bodyPr rtlCol="0" anchor="ct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  IMPRESE BENEFICIARIE</a:t>
            </a:r>
          </a:p>
        </p:txBody>
      </p:sp>
      <p:sp>
        <p:nvSpPr>
          <p:cNvPr id="48" name="Rettangolo 47">
            <a:extLst>
              <a:ext uri="{FF2B5EF4-FFF2-40B4-BE49-F238E27FC236}">
                <a16:creationId xmlns:a16="http://schemas.microsoft.com/office/drawing/2014/main" id="{F631DB3B-3C40-A273-50C4-CF1F7D27ABA6}"/>
              </a:ext>
            </a:extLst>
          </p:cNvPr>
          <p:cNvSpPr/>
          <p:nvPr/>
        </p:nvSpPr>
        <p:spPr>
          <a:xfrm>
            <a:off x="814618" y="5317363"/>
            <a:ext cx="5415460" cy="1014031"/>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filiera produttiva</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Impresa che risulta essere fornitrice di imprese italiane presenti nei Balcani Occidentali</a:t>
            </a:r>
          </a:p>
        </p:txBody>
      </p:sp>
      <p:sp>
        <p:nvSpPr>
          <p:cNvPr id="49" name="Rettangolo 48">
            <a:extLst>
              <a:ext uri="{FF2B5EF4-FFF2-40B4-BE49-F238E27FC236}">
                <a16:creationId xmlns:a16="http://schemas.microsoft.com/office/drawing/2014/main" id="{55FD71B9-A50E-A2A7-DFCE-494DB24D0308}"/>
              </a:ext>
            </a:extLst>
          </p:cNvPr>
          <p:cNvSpPr/>
          <p:nvPr/>
        </p:nvSpPr>
        <p:spPr>
          <a:xfrm>
            <a:off x="6146998" y="5346798"/>
            <a:ext cx="5415460" cy="1014031"/>
          </a:xfrm>
          <a:prstGeom prst="rect">
            <a:avLst/>
          </a:prstGeom>
          <a:noFill/>
          <a:ln>
            <a:noFill/>
          </a:ln>
          <a:effectLst/>
        </p:spPr>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005392"/>
                </a:solidFill>
                <a:effectLst/>
                <a:uLnTx/>
                <a:uFillTx/>
                <a:latin typeface="Arial" panose="020B0604020202020204" pitchFamily="34" charset="0"/>
                <a:cs typeface="Arial" panose="020B0604020202020204" pitchFamily="34" charset="0"/>
              </a:rPr>
              <a:t>Con Inserimento Mercati</a:t>
            </a:r>
          </a:p>
          <a:p>
            <a:pPr marL="0" marR="0" lvl="0" indent="0" algn="ctr" defTabSz="914400" rtl="0" eaLnBrk="1" fontAlgn="auto" latinLnBrk="0" hangingPunct="1">
              <a:lnSpc>
                <a:spcPct val="100000"/>
              </a:lnSpc>
              <a:spcBef>
                <a:spcPts val="0"/>
              </a:spcBef>
              <a:spcAft>
                <a:spcPts val="0"/>
              </a:spcAft>
              <a:buClrTx/>
              <a:buSzTx/>
              <a:buFontTx/>
              <a:buNone/>
              <a:tabLst/>
              <a:defRPr/>
            </a:pPr>
            <a:r>
              <a:rPr kumimoji="0" lang="it-IT" sz="1400" b="1" i="0" u="none" strike="noStrike" kern="0" cap="none" spc="0" normalizeH="0" baseline="0" noProof="0" dirty="0">
                <a:ln>
                  <a:noFill/>
                </a:ln>
                <a:solidFill>
                  <a:srgbClr val="415364"/>
                </a:solidFill>
                <a:effectLst/>
                <a:uLnTx/>
                <a:uFillTx/>
                <a:latin typeface="Arial" panose="020B0604020202020204" pitchFamily="34" charset="0"/>
                <a:cs typeface="Arial" panose="020B0604020202020204" pitchFamily="34" charset="0"/>
              </a:rPr>
              <a:t>Impresa che richiede un finanziamento di Inserimento Mercati nei Balcani Occidentali </a:t>
            </a:r>
          </a:p>
        </p:txBody>
      </p:sp>
      <p:pic>
        <p:nvPicPr>
          <p:cNvPr id="50" name="Immagine 49">
            <a:extLst>
              <a:ext uri="{FF2B5EF4-FFF2-40B4-BE49-F238E27FC236}">
                <a16:creationId xmlns:a16="http://schemas.microsoft.com/office/drawing/2014/main" id="{6E62A7CB-C7D2-E0BE-C3FD-4B8E2D0B0145}"/>
              </a:ext>
            </a:extLst>
          </p:cNvPr>
          <p:cNvPicPr>
            <a:picLocks noChangeAspect="1"/>
          </p:cNvPicPr>
          <p:nvPr/>
        </p:nvPicPr>
        <p:blipFill>
          <a:blip r:embed="rId11" cstate="screen">
            <a:duotone>
              <a:srgbClr val="5F85B1">
                <a:shade val="45000"/>
                <a:satMod val="135000"/>
              </a:srgbClr>
              <a:prstClr val="white"/>
            </a:duotone>
            <a:extLst>
              <a:ext uri="{28A0092B-C50C-407E-A947-70E740481C1C}">
                <a14:useLocalDpi xmlns:a14="http://schemas.microsoft.com/office/drawing/2010/main" val="0"/>
              </a:ext>
            </a:extLst>
          </a:blip>
          <a:stretch>
            <a:fillRect/>
          </a:stretch>
        </p:blipFill>
        <p:spPr>
          <a:xfrm rot="5400000">
            <a:off x="912640" y="4175168"/>
            <a:ext cx="535764" cy="535764"/>
          </a:xfrm>
          <a:prstGeom prst="rect">
            <a:avLst/>
          </a:prstGeom>
          <a:solidFill>
            <a:srgbClr val="FFFEFD"/>
          </a:solidFill>
        </p:spPr>
      </p:pic>
    </p:spTree>
    <p:extLst>
      <p:ext uri="{BB962C8B-B14F-4D97-AF65-F5344CB8AC3E}">
        <p14:creationId xmlns:p14="http://schemas.microsoft.com/office/powerpoint/2010/main" val="242577749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egnaposto numero diapositiva 3"/>
          <p:cNvSpPr>
            <a:spLocks noGrp="1"/>
          </p:cNvSpPr>
          <p:nvPr>
            <p:ph type="sldNum" sz="quarter" idx="12"/>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fld id="{608DA0FE-9C19-F746-8419-6700E348BF78}" type="slidenum">
              <a:rPr kumimoji="0" lang="it-IT" sz="1067" b="0" i="0" u="none" strike="noStrike" kern="1200" cap="none" spc="0" normalizeH="0" baseline="0" noProof="0" smtClean="0">
                <a:ln>
                  <a:noFill/>
                </a:ln>
                <a:solidFill>
                  <a:srgbClr val="415064"/>
                </a:solidFill>
                <a:effectLst/>
                <a:uLnTx/>
                <a:uFillTx/>
                <a:latin typeface="Arial" panose="020B0604020202020204" pitchFamily="34" charset="0"/>
                <a:cs typeface="Arial" panose="020B0604020202020204" pitchFamily="34" charset="0"/>
              </a:rPr>
              <a:pPr marL="0" marR="0" lvl="0" indent="0" algn="l" defTabSz="914400" rtl="0" eaLnBrk="1" fontAlgn="auto" latinLnBrk="0" hangingPunct="1">
                <a:lnSpc>
                  <a:spcPct val="100000"/>
                </a:lnSpc>
                <a:spcBef>
                  <a:spcPts val="0"/>
                </a:spcBef>
                <a:spcAft>
                  <a:spcPts val="0"/>
                </a:spcAft>
                <a:buClrTx/>
                <a:buSzTx/>
                <a:buFontTx/>
                <a:buNone/>
                <a:tabLst/>
                <a:defRPr/>
              </a:pPr>
              <a:t>31</a:t>
            </a:fld>
            <a:endParaRPr kumimoji="0" lang="it-IT" sz="1067" b="0" i="0" u="none" strike="noStrike" kern="1200" cap="none" spc="0" normalizeH="0" baseline="0" noProof="0" dirty="0">
              <a:ln>
                <a:noFill/>
              </a:ln>
              <a:solidFill>
                <a:srgbClr val="415064"/>
              </a:solidFill>
              <a:effectLst/>
              <a:uLnTx/>
              <a:uFillTx/>
              <a:latin typeface="Arial" panose="020B0604020202020204" pitchFamily="34" charset="0"/>
              <a:cs typeface="Arial" panose="020B0604020202020204" pitchFamily="34" charset="0"/>
            </a:endParaRPr>
          </a:p>
        </p:txBody>
      </p:sp>
      <p:grpSp>
        <p:nvGrpSpPr>
          <p:cNvPr id="15" name="Gruppo 14">
            <a:extLst>
              <a:ext uri="{FF2B5EF4-FFF2-40B4-BE49-F238E27FC236}">
                <a16:creationId xmlns:a16="http://schemas.microsoft.com/office/drawing/2014/main" id="{451F3439-824B-09AC-2A12-C8DB51B3559E}"/>
              </a:ext>
            </a:extLst>
          </p:cNvPr>
          <p:cNvGrpSpPr/>
          <p:nvPr/>
        </p:nvGrpSpPr>
        <p:grpSpPr>
          <a:xfrm>
            <a:off x="0" y="6213622"/>
            <a:ext cx="12192000" cy="672550"/>
            <a:chOff x="0" y="4337050"/>
            <a:chExt cx="9144000" cy="812800"/>
          </a:xfrm>
        </p:grpSpPr>
        <p:sp>
          <p:nvSpPr>
            <p:cNvPr id="25" name="Rettangolo 24">
              <a:extLst>
                <a:ext uri="{FF2B5EF4-FFF2-40B4-BE49-F238E27FC236}">
                  <a16:creationId xmlns:a16="http://schemas.microsoft.com/office/drawing/2014/main" id="{30A103AA-738A-F8F9-A74B-84BBEC0E52B8}"/>
                </a:ext>
              </a:extLst>
            </p:cNvPr>
            <p:cNvSpPr/>
            <p:nvPr/>
          </p:nvSpPr>
          <p:spPr>
            <a:xfrm>
              <a:off x="0" y="4337050"/>
              <a:ext cx="1225550" cy="812800"/>
            </a:xfrm>
            <a:prstGeom prst="rect">
              <a:avLst/>
            </a:prstGeom>
            <a:solidFill>
              <a:schemeClr val="accent2">
                <a:lumMod val="40000"/>
                <a:lumOff val="6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4" name="Rettangolo 33">
              <a:extLst>
                <a:ext uri="{FF2B5EF4-FFF2-40B4-BE49-F238E27FC236}">
                  <a16:creationId xmlns:a16="http://schemas.microsoft.com/office/drawing/2014/main" id="{B5B4A132-2F17-3612-C3A3-CD866184D38E}"/>
                </a:ext>
              </a:extLst>
            </p:cNvPr>
            <p:cNvSpPr/>
            <p:nvPr/>
          </p:nvSpPr>
          <p:spPr>
            <a:xfrm>
              <a:off x="1225550" y="4622800"/>
              <a:ext cx="933450" cy="520700"/>
            </a:xfrm>
            <a:prstGeom prst="rect">
              <a:avLst/>
            </a:prstGeom>
            <a:solidFill>
              <a:srgbClr val="00964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5" name="Rettangolo 34">
              <a:extLst>
                <a:ext uri="{FF2B5EF4-FFF2-40B4-BE49-F238E27FC236}">
                  <a16:creationId xmlns:a16="http://schemas.microsoft.com/office/drawing/2014/main" id="{B6A907B4-9651-B849-3919-626A33220E75}"/>
                </a:ext>
              </a:extLst>
            </p:cNvPr>
            <p:cNvSpPr/>
            <p:nvPr/>
          </p:nvSpPr>
          <p:spPr>
            <a:xfrm>
              <a:off x="2159000" y="4902200"/>
              <a:ext cx="1301750" cy="241300"/>
            </a:xfrm>
            <a:prstGeom prst="rect">
              <a:avLst/>
            </a:prstGeom>
            <a:solidFill>
              <a:schemeClr val="bg1">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6" name="Rettangolo 35">
              <a:extLst>
                <a:ext uri="{FF2B5EF4-FFF2-40B4-BE49-F238E27FC236}">
                  <a16:creationId xmlns:a16="http://schemas.microsoft.com/office/drawing/2014/main" id="{1CB63206-E698-1ED8-ED91-E754A525540E}"/>
                </a:ext>
              </a:extLst>
            </p:cNvPr>
            <p:cNvSpPr/>
            <p:nvPr/>
          </p:nvSpPr>
          <p:spPr>
            <a:xfrm>
              <a:off x="3460750" y="4622800"/>
              <a:ext cx="1301750" cy="520700"/>
            </a:xfrm>
            <a:prstGeom prst="rect">
              <a:avLst/>
            </a:prstGeom>
            <a:solidFill>
              <a:srgbClr val="E3061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8" name="Rettangolo 37">
              <a:extLst>
                <a:ext uri="{FF2B5EF4-FFF2-40B4-BE49-F238E27FC236}">
                  <a16:creationId xmlns:a16="http://schemas.microsoft.com/office/drawing/2014/main" id="{FB29363C-52BF-3598-97D9-ED30B0C04055}"/>
                </a:ext>
              </a:extLst>
            </p:cNvPr>
            <p:cNvSpPr/>
            <p:nvPr/>
          </p:nvSpPr>
          <p:spPr>
            <a:xfrm>
              <a:off x="4762500" y="4737100"/>
              <a:ext cx="698500" cy="406400"/>
            </a:xfrm>
            <a:prstGeom prst="rect">
              <a:avLst/>
            </a:prstGeom>
            <a:solidFill>
              <a:srgbClr val="3D5363"/>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39" name="Rettangolo 38">
              <a:extLst>
                <a:ext uri="{FF2B5EF4-FFF2-40B4-BE49-F238E27FC236}">
                  <a16:creationId xmlns:a16="http://schemas.microsoft.com/office/drawing/2014/main" id="{BB2334A6-63E6-239E-7587-958291BA9D2C}"/>
                </a:ext>
              </a:extLst>
            </p:cNvPr>
            <p:cNvSpPr/>
            <p:nvPr/>
          </p:nvSpPr>
          <p:spPr>
            <a:xfrm>
              <a:off x="5461000" y="4337050"/>
              <a:ext cx="1225550" cy="812800"/>
            </a:xfrm>
            <a:prstGeom prst="rect">
              <a:avLst/>
            </a:prstGeom>
            <a:solidFill>
              <a:srgbClr val="44938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40" name="Rettangolo 39">
              <a:extLst>
                <a:ext uri="{FF2B5EF4-FFF2-40B4-BE49-F238E27FC236}">
                  <a16:creationId xmlns:a16="http://schemas.microsoft.com/office/drawing/2014/main" id="{ADA19396-322C-F726-BD84-50FCC3E8F1B4}"/>
                </a:ext>
              </a:extLst>
            </p:cNvPr>
            <p:cNvSpPr/>
            <p:nvPr/>
          </p:nvSpPr>
          <p:spPr>
            <a:xfrm>
              <a:off x="6686550" y="4622800"/>
              <a:ext cx="1009650" cy="520700"/>
            </a:xfrm>
            <a:prstGeom prst="rect">
              <a:avLst/>
            </a:prstGeom>
            <a:solidFill>
              <a:srgbClr val="ABBAC9"/>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sp>
          <p:nvSpPr>
            <p:cNvPr id="41" name="Rettangolo 40">
              <a:extLst>
                <a:ext uri="{FF2B5EF4-FFF2-40B4-BE49-F238E27FC236}">
                  <a16:creationId xmlns:a16="http://schemas.microsoft.com/office/drawing/2014/main" id="{6091106F-4083-3D12-FB51-902DEC85B72C}"/>
                </a:ext>
              </a:extLst>
            </p:cNvPr>
            <p:cNvSpPr/>
            <p:nvPr/>
          </p:nvSpPr>
          <p:spPr>
            <a:xfrm>
              <a:off x="7696200" y="5054600"/>
              <a:ext cx="1447800" cy="95250"/>
            </a:xfrm>
            <a:prstGeom prst="rect">
              <a:avLst/>
            </a:prstGeom>
            <a:solidFill>
              <a:schemeClr val="bg2">
                <a:lumMod val="75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it-IT" sz="1800" b="0" i="0" u="none" strike="noStrike" kern="1200" cap="none" spc="0" normalizeH="0" baseline="0" noProof="0">
                <a:ln>
                  <a:noFill/>
                </a:ln>
                <a:solidFill>
                  <a:srgbClr val="FFFEFD">
                    <a:alpha val="47000"/>
                  </a:srgbClr>
                </a:solidFill>
                <a:effectLst/>
                <a:uLnTx/>
                <a:uFillTx/>
                <a:latin typeface="Arial" panose="020B0604020202020204"/>
                <a:ea typeface="+mn-ea"/>
                <a:cs typeface="+mn-cs"/>
              </a:endParaRPr>
            </a:p>
          </p:txBody>
        </p:sp>
      </p:grpSp>
      <p:sp>
        <p:nvSpPr>
          <p:cNvPr id="7" name="Rettangolo 6">
            <a:extLst>
              <a:ext uri="{FF2B5EF4-FFF2-40B4-BE49-F238E27FC236}">
                <a16:creationId xmlns:a16="http://schemas.microsoft.com/office/drawing/2014/main" id="{0A30D546-EA9B-A4AF-FBFD-6D7AD7939E2C}"/>
              </a:ext>
            </a:extLst>
          </p:cNvPr>
          <p:cNvSpPr/>
          <p:nvPr/>
        </p:nvSpPr>
        <p:spPr>
          <a:xfrm>
            <a:off x="4594087" y="5074363"/>
            <a:ext cx="3695307" cy="369332"/>
          </a:xfrm>
          <a:prstGeom prst="rect">
            <a:avLst/>
          </a:prstGeom>
        </p:spPr>
        <p:txBody>
          <a:bodyPr wrap="square">
            <a:spAutoFit/>
          </a:bodyPr>
          <a:lstStyle/>
          <a:p>
            <a:pPr marL="0" marR="0" lvl="0" indent="0" algn="l" defTabSz="914377" rtl="0" eaLnBrk="1" fontAlgn="auto" latinLnBrk="0" hangingPunct="1">
              <a:lnSpc>
                <a:spcPct val="100000"/>
              </a:lnSpc>
              <a:spcBef>
                <a:spcPts val="0"/>
              </a:spcBef>
              <a:spcAft>
                <a:spcPts val="0"/>
              </a:spcAft>
              <a:buClrTx/>
              <a:buSzTx/>
              <a:buFontTx/>
              <a:buNone/>
              <a:tabLst/>
              <a:defRPr/>
            </a:pPr>
            <a:r>
              <a:rPr kumimoji="0" lang="it-IT" sz="1800" b="0" i="0" u="none" strike="noStrike" kern="1200" cap="none" spc="0" normalizeH="0" baseline="0" noProof="0" dirty="0">
                <a:ln>
                  <a:noFill/>
                </a:ln>
                <a:solidFill>
                  <a:srgbClr val="415364"/>
                </a:solidFill>
                <a:effectLst/>
                <a:uLnTx/>
                <a:uFillTx/>
                <a:latin typeface="Arial" panose="020B0604020202020204" pitchFamily="34" charset="0"/>
                <a:ea typeface="+mn-ea"/>
                <a:cs typeface="+mn-cs"/>
              </a:rPr>
              <a:t>800.020.030    info@simest.it</a:t>
            </a:r>
            <a:endParaRPr kumimoji="0" lang="it-IT" sz="18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sp>
        <p:nvSpPr>
          <p:cNvPr id="32" name="CasellaDiTesto 31">
            <a:extLst>
              <a:ext uri="{FF2B5EF4-FFF2-40B4-BE49-F238E27FC236}">
                <a16:creationId xmlns:a16="http://schemas.microsoft.com/office/drawing/2014/main" id="{250AF5F8-DC62-AEF8-4DFC-18255BF040A1}"/>
              </a:ext>
            </a:extLst>
          </p:cNvPr>
          <p:cNvSpPr txBox="1"/>
          <p:nvPr/>
        </p:nvSpPr>
        <p:spPr>
          <a:xfrm>
            <a:off x="751243" y="413420"/>
            <a:ext cx="10689514" cy="4097981"/>
          </a:xfrm>
          <a:prstGeom prst="rect">
            <a:avLst/>
          </a:prstGeom>
        </p:spPr>
        <p:txBody>
          <a:bodyPr vert="horz" wrap="square" lIns="91440" tIns="45720" rIns="91440" bIns="45720" rtlCol="0" anchor="b">
            <a:spAutoFit/>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800" b="1" i="1" u="none" strike="noStrike" kern="1200" cap="all" spc="0" normalizeH="0" baseline="0" noProof="0" dirty="0">
                <a:ln>
                  <a:noFill/>
                </a:ln>
                <a:solidFill>
                  <a:srgbClr val="415364"/>
                </a:solidFill>
                <a:effectLst/>
                <a:uLnTx/>
                <a:uFillTx/>
                <a:latin typeface="Bressay" panose="02040503050505020203" pitchFamily="18" charset="0"/>
                <a:ea typeface="Bressay" panose="02040503050505020203" pitchFamily="18" charset="0"/>
                <a:cs typeface="Bressay" panose="02040503050505020203" pitchFamily="18" charset="0"/>
              </a:rPr>
              <a:t>Scriviamo ogni giorno nuove storie di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800" b="1" i="1" u="none" strike="noStrike" kern="1200" cap="all" spc="0" normalizeH="0" baseline="0" noProof="0" dirty="0">
                <a:ln>
                  <a:noFill/>
                </a:ln>
                <a:solidFill>
                  <a:srgbClr val="415364"/>
                </a:solidFill>
                <a:effectLst/>
                <a:uLnTx/>
                <a:uFillTx/>
                <a:latin typeface="Bressay" panose="02040503050505020203" pitchFamily="18" charset="0"/>
                <a:ea typeface="Bressay" panose="02040503050505020203" pitchFamily="18" charset="0"/>
                <a:cs typeface="Bressay" panose="02040503050505020203" pitchFamily="18" charset="0"/>
              </a:rPr>
              <a:t>successi italiani nel mondo. </a:t>
            </a:r>
          </a:p>
          <a:p>
            <a:pPr marL="0" marR="0" lvl="0" indent="0" algn="l" defTabSz="914400" rtl="0" eaLnBrk="1" fontAlgn="auto" latinLnBrk="0" hangingPunct="1">
              <a:lnSpc>
                <a:spcPct val="150000"/>
              </a:lnSpc>
              <a:spcBef>
                <a:spcPts val="0"/>
              </a:spcBef>
              <a:spcAft>
                <a:spcPts val="0"/>
              </a:spcAft>
              <a:buClrTx/>
              <a:buSzTx/>
              <a:buFontTx/>
              <a:buNone/>
              <a:tabLst/>
              <a:defRPr/>
            </a:pPr>
            <a:r>
              <a:rPr kumimoji="0" lang="it-IT" sz="2400" b="1" i="0" u="none" strike="noStrike" kern="1200" cap="all" spc="0" normalizeH="0" baseline="0" noProof="0" dirty="0">
                <a:ln>
                  <a:noFill/>
                </a:ln>
                <a:solidFill>
                  <a:srgbClr val="005392">
                    <a:lumMod val="60000"/>
                    <a:lumOff val="40000"/>
                  </a:srgbClr>
                </a:solidFill>
                <a:effectLst/>
                <a:uLnTx/>
                <a:uFillTx/>
                <a:latin typeface="Arial" panose="020B0604020202020204"/>
                <a:ea typeface="Bressay" panose="02040503050505020203" pitchFamily="18" charset="0"/>
                <a:cs typeface="Bressay" panose="02040503050505020203" pitchFamily="18" charset="0"/>
              </a:rPr>
              <a:t>Il prossimo potrebbe essere il tuo!</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2000" b="1" i="0" u="none" strike="noStrike" kern="1200" cap="all" spc="0" normalizeH="0" baseline="0" noProof="0" dirty="0">
              <a:ln>
                <a:noFill/>
              </a:ln>
              <a:solidFill>
                <a:srgbClr val="415364"/>
              </a:solidFill>
              <a:effectLst/>
              <a:uLnTx/>
              <a:uFillTx/>
              <a:latin typeface="Arial" panose="020B0604020202020204"/>
              <a:ea typeface="+mn-ea"/>
              <a:cs typeface="+mn-cs"/>
            </a:endParaRP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endParaRP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Resta sempre in contatto con noi 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visita il nostro sito per scoprire </a:t>
            </a:r>
          </a:p>
          <a:p>
            <a:pPr marL="0" marR="0" lvl="0" indent="0" algn="ctr" defTabSz="914400" rtl="0" eaLnBrk="1" fontAlgn="auto" latinLnBrk="0" hangingPunct="1">
              <a:lnSpc>
                <a:spcPct val="150000"/>
              </a:lnSpc>
              <a:spcBef>
                <a:spcPts val="0"/>
              </a:spcBef>
              <a:spcAft>
                <a:spcPts val="0"/>
              </a:spcAft>
              <a:buClrTx/>
              <a:buSzTx/>
              <a:buFontTx/>
              <a:buNone/>
              <a:tabLst/>
              <a:defRPr/>
            </a:pPr>
            <a:r>
              <a:rPr kumimoji="0" lang="it-IT" sz="1400" b="0" i="0" u="none" strike="noStrike" kern="1200" cap="all" spc="0" normalizeH="0" baseline="0" noProof="0" dirty="0">
                <a:ln>
                  <a:noFill/>
                </a:ln>
                <a:solidFill>
                  <a:srgbClr val="415364"/>
                </a:solidFill>
                <a:effectLst/>
                <a:uLnTx/>
                <a:uFillTx/>
                <a:latin typeface="Arial" panose="020B0604020202020204"/>
                <a:ea typeface="+mn-ea"/>
                <a:cs typeface="+mn-cs"/>
              </a:rPr>
              <a:t>come possiamo aiutarti.</a:t>
            </a:r>
          </a:p>
          <a:p>
            <a:pPr marL="0" marR="0" lvl="0" indent="0" algn="l" defTabSz="914400" rtl="0" eaLnBrk="1" fontAlgn="auto" latinLnBrk="0" hangingPunct="1">
              <a:lnSpc>
                <a:spcPct val="150000"/>
              </a:lnSpc>
              <a:spcBef>
                <a:spcPts val="0"/>
              </a:spcBef>
              <a:spcAft>
                <a:spcPts val="0"/>
              </a:spcAft>
              <a:buClrTx/>
              <a:buSzTx/>
              <a:buFontTx/>
              <a:buNone/>
              <a:tabLst/>
              <a:defRPr/>
            </a:pPr>
            <a:endParaRPr kumimoji="0" lang="it-IT" sz="2000" b="0" i="0" u="none" strike="noStrike" kern="1200" cap="none" spc="0" normalizeH="0" baseline="0" noProof="0" dirty="0">
              <a:ln>
                <a:noFill/>
              </a:ln>
              <a:solidFill>
                <a:srgbClr val="415364"/>
              </a:solidFill>
              <a:effectLst/>
              <a:uLnTx/>
              <a:uFillTx/>
              <a:latin typeface="Arial" panose="020B0604020202020204"/>
              <a:ea typeface="+mn-ea"/>
              <a:cs typeface="+mn-cs"/>
            </a:endParaRPr>
          </a:p>
        </p:txBody>
      </p:sp>
      <p:cxnSp>
        <p:nvCxnSpPr>
          <p:cNvPr id="58" name="Connettore diritto 57">
            <a:extLst>
              <a:ext uri="{FF2B5EF4-FFF2-40B4-BE49-F238E27FC236}">
                <a16:creationId xmlns:a16="http://schemas.microsoft.com/office/drawing/2014/main" id="{7C531D18-3C56-D980-AC35-0B0D2C95EE40}"/>
              </a:ext>
            </a:extLst>
          </p:cNvPr>
          <p:cNvCxnSpPr/>
          <p:nvPr/>
        </p:nvCxnSpPr>
        <p:spPr>
          <a:xfrm>
            <a:off x="6100547" y="5035538"/>
            <a:ext cx="0" cy="446983"/>
          </a:xfrm>
          <a:prstGeom prst="line">
            <a:avLst/>
          </a:prstGeom>
          <a:ln>
            <a:solidFill>
              <a:schemeClr val="tx1"/>
            </a:solidFill>
          </a:ln>
        </p:spPr>
        <p:style>
          <a:lnRef idx="1">
            <a:schemeClr val="accent1"/>
          </a:lnRef>
          <a:fillRef idx="0">
            <a:schemeClr val="accent1"/>
          </a:fillRef>
          <a:effectRef idx="0">
            <a:schemeClr val="accent1"/>
          </a:effectRef>
          <a:fontRef idx="minor">
            <a:schemeClr val="tx1"/>
          </a:fontRef>
        </p:style>
      </p:cxnSp>
      <p:sp>
        <p:nvSpPr>
          <p:cNvPr id="60" name="Rettangolo 59">
            <a:extLst>
              <a:ext uri="{FF2B5EF4-FFF2-40B4-BE49-F238E27FC236}">
                <a16:creationId xmlns:a16="http://schemas.microsoft.com/office/drawing/2014/main" id="{891834D8-322E-E240-CCB6-042B9EAB06DB}"/>
              </a:ext>
            </a:extLst>
          </p:cNvPr>
          <p:cNvSpPr/>
          <p:nvPr/>
        </p:nvSpPr>
        <p:spPr>
          <a:xfrm>
            <a:off x="5196414" y="4258496"/>
            <a:ext cx="3606984" cy="369332"/>
          </a:xfrm>
          <a:prstGeom prst="rect">
            <a:avLst/>
          </a:prstGeom>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it-IT" sz="1800" b="1" i="0" u="none" strike="noStrike" kern="1200" cap="none" spc="0" normalizeH="0" baseline="0" noProof="0" dirty="0">
                <a:ln>
                  <a:noFill/>
                </a:ln>
                <a:solidFill>
                  <a:srgbClr val="415364"/>
                </a:solidFill>
                <a:effectLst/>
                <a:uLnTx/>
                <a:uFillTx/>
                <a:latin typeface="Arial" panose="020B0604020202020204"/>
                <a:ea typeface="+mn-ea"/>
                <a:cs typeface="+mn-cs"/>
              </a:rPr>
              <a:t>www.simest.it</a:t>
            </a:r>
          </a:p>
        </p:txBody>
      </p:sp>
    </p:spTree>
    <p:extLst>
      <p:ext uri="{BB962C8B-B14F-4D97-AF65-F5344CB8AC3E}">
        <p14:creationId xmlns:p14="http://schemas.microsoft.com/office/powerpoint/2010/main" val="1897734077"/>
      </p:ext>
    </p:extLst>
  </p:cSld>
  <p:clrMapOvr>
    <a:masterClrMapping/>
  </p:clrMapOvr>
</p:sld>
</file>

<file path=ppt/tags/tag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7.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68.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3.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79.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1.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5.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19.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4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0.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5.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15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5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16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6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7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8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6.xml><?xml version="1.0" encoding="utf-8"?>
<p:tagLst xmlns:a="http://schemas.openxmlformats.org/drawingml/2006/main" xmlns:r="http://schemas.openxmlformats.org/officeDocument/2006/relationships" xmlns:p="http://schemas.openxmlformats.org/presentationml/2006/main">
  <p:tag name="THINKCELLSHAPEDONOTDELETE" val="tk0gDn1l7TlyrFhv1Bb7CDw"/>
</p:tagLst>
</file>

<file path=ppt/tags/tag19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19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0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1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2.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7.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28.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2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0.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2.xml><?xml version="1.0" encoding="utf-8"?>
<p:tagLst xmlns:a="http://schemas.openxmlformats.org/drawingml/2006/main" xmlns:r="http://schemas.openxmlformats.org/officeDocument/2006/relationships" xmlns:p="http://schemas.openxmlformats.org/presentationml/2006/main">
  <p:tag name="EE4P_AGENDAWIZARD" val="element"/>
  <p:tag name="EE4P_AGENDAWIZARD_CONTENT" val="/DATE"/>
  <p:tag name="EE4P_AGENDAWIZARD_PROPERTIES" val="197.597/369.3848/123.634/115.6044"/>
</p:tagLst>
</file>

<file path=ppt/tags/tag23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4.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5.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6.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7.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38.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239.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0.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241.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2.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ags/tag243.xml><?xml version="1.0" encoding="utf-8"?>
<p:tagLst xmlns:a="http://schemas.openxmlformats.org/drawingml/2006/main" xmlns:r="http://schemas.openxmlformats.org/officeDocument/2006/relationships" xmlns:p="http://schemas.openxmlformats.org/presentationml/2006/main">
  <p:tag name="THINKCELLSHAPEDONOTDELETE" val="thinkcellActiveDocDoNotDelete"/>
</p:tagLst>
</file>

<file path=ppt/tags/tag244.xml><?xml version="1.0" encoding="utf-8"?>
<p:tagLst xmlns:a="http://schemas.openxmlformats.org/drawingml/2006/main" xmlns:r="http://schemas.openxmlformats.org/officeDocument/2006/relationships" xmlns:p="http://schemas.openxmlformats.org/presentationml/2006/main">
  <p:tag name="THINKCELLSHAPEDONOTDELETE" val="tX5AiJlc1SjikgjnNs387ng"/>
</p:tagLst>
</file>

<file path=ppt/theme/theme1.xml><?xml version="1.0" encoding="utf-8"?>
<a:theme xmlns:a="http://schemas.openxmlformats.org/drawingml/2006/main" name="1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4.xml><?xml version="1.0" encoding="utf-8"?>
<a:theme xmlns:a="http://schemas.openxmlformats.org/drawingml/2006/main" name="5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5.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6.xml><?xml version="1.0" encoding="utf-8"?>
<a:theme xmlns:a="http://schemas.openxmlformats.org/drawingml/2006/main" name="1_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7.xml><?xml version="1.0" encoding="utf-8"?>
<a:theme xmlns:a="http://schemas.openxmlformats.org/drawingml/2006/main" name="2_Simest Grid Custom - 18797">
  <a:themeElements>
    <a:clrScheme name="Custom 2">
      <a:dk1>
        <a:srgbClr val="415364"/>
      </a:dk1>
      <a:lt1>
        <a:sysClr val="window" lastClr="FFFFFF"/>
      </a:lt1>
      <a:dk2>
        <a:srgbClr val="415364"/>
      </a:dk2>
      <a:lt2>
        <a:srgbClr val="F2F2F2"/>
      </a:lt2>
      <a:accent1>
        <a:srgbClr val="202932"/>
      </a:accent1>
      <a:accent2>
        <a:srgbClr val="303E4B"/>
      </a:accent2>
      <a:accent3>
        <a:srgbClr val="ED953D"/>
      </a:accent3>
      <a:accent4>
        <a:srgbClr val="B4C7E7"/>
      </a:accent4>
      <a:accent5>
        <a:srgbClr val="A5A5A5"/>
      </a:accent5>
      <a:accent6>
        <a:srgbClr val="00A752"/>
      </a:accent6>
      <a:hlink>
        <a:srgbClr val="000000"/>
      </a:hlink>
      <a:folHlink>
        <a:srgbClr val="B4C7E7"/>
      </a:folHlink>
    </a:clrScheme>
    <a:fontScheme name="Custom 2">
      <a:majorFont>
        <a:latin typeface="Arial"/>
        <a:ea typeface=""/>
        <a:cs typeface=""/>
      </a:majorFont>
      <a:minorFont>
        <a:latin typeface="Arial"/>
        <a:ea typeface=""/>
        <a:cs typeface=""/>
      </a:minorFont>
    </a:fontScheme>
    <a:fmtScheme name="Subtle Solids">
      <a:fillStyleLst>
        <a:solidFill>
          <a:schemeClr val="phClr"/>
        </a:solidFill>
        <a:solidFill>
          <a:schemeClr val="phClr">
            <a:tint val="65000"/>
          </a:schemeClr>
        </a:solidFill>
        <a:solidFill>
          <a:schemeClr val="phClr">
            <a:shade val="80000"/>
            <a:satMod val="150000"/>
          </a:schemeClr>
        </a:solidFill>
      </a:fillStyleLst>
      <a:lnStyleLst>
        <a:ln w="9525" cap="flat" cmpd="sng" algn="ctr">
          <a:solidFill>
            <a:schemeClr val="phClr"/>
          </a:solidFill>
          <a:prstDash val="solid"/>
        </a:ln>
        <a:ln w="10795" cap="flat" cmpd="sng" algn="ctr">
          <a:solidFill>
            <a:schemeClr val="phClr"/>
          </a:solidFill>
          <a:prstDash val="solid"/>
        </a:ln>
        <a:ln w="17145" cap="flat" cmpd="sng" algn="ctr">
          <a:solidFill>
            <a:schemeClr val="phClr">
              <a:shade val="95000"/>
              <a:alpha val="50000"/>
              <a:satMod val="150000"/>
            </a:schemeClr>
          </a:solidFill>
          <a:prstDash val="solid"/>
        </a:ln>
      </a:lnStyleLst>
      <a:effectStyleLst>
        <a:effectStyle>
          <a:effectLst/>
        </a:effectStyle>
        <a:effectStyle>
          <a:effectLst/>
        </a:effectStyle>
        <a:effectStyle>
          <a:effectLst>
            <a:outerShdw blurRad="44450" dist="13970" dir="5400000" algn="ctr" rotWithShape="0">
              <a:srgbClr val="000000">
                <a:alpha val="45000"/>
              </a:srgbClr>
            </a:outerShdw>
          </a:effectLst>
          <a:scene3d>
            <a:camera prst="orthographicFront">
              <a:rot lat="0" lon="0" rev="0"/>
            </a:camera>
            <a:lightRig rig="twoPt" dir="tl"/>
          </a:scene3d>
          <a:sp3d prstMaterial="flat">
            <a:bevelT w="12700" h="25400" prst="coolSlant"/>
          </a:sp3d>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spDef>
      <a:spPr>
        <a:solidFill>
          <a:schemeClr val="tx2"/>
        </a:solidFill>
        <a:ln w="9525" cap="rnd" cmpd="sng" algn="ctr">
          <a:solidFill>
            <a:schemeClr val="tx2"/>
          </a:solidFill>
          <a:prstDash val="solid"/>
          <a:round/>
          <a:headEnd type="none" w="med" len="med"/>
          <a:tailEnd type="none" w="med" len="med"/>
        </a:ln>
      </a:spPr>
      <a:bodyPr rot="0" spcFirstLastPara="0" vertOverflow="overflow" horzOverflow="overflow" vert="horz" wrap="square" lIns="91440" tIns="45720" rIns="91440" bIns="45720" numCol="1" spcCol="0" rtlCol="0" fromWordArt="0" anchor="ctr" anchorCtr="0" forceAA="0" compatLnSpc="1">
        <a:prstTxWarp prst="textNoShape">
          <a:avLst/>
        </a:prstTxWarp>
        <a:noAutofit/>
      </a:bodyPr>
      <a:lstStyle>
        <a:defPPr algn="ctr">
          <a:defRPr sz="1000" dirty="0" smtClean="0">
            <a:solidFill>
              <a:srgbClr val="FFFFFF"/>
            </a:solidFill>
          </a:defRPr>
        </a:defPPr>
      </a:lstStyle>
      <a:style>
        <a:lnRef idx="2">
          <a:schemeClr val="accent1">
            <a:shade val="50000"/>
          </a:schemeClr>
        </a:lnRef>
        <a:fillRef idx="1">
          <a:schemeClr val="accent1"/>
        </a:fillRef>
        <a:effectRef idx="0">
          <a:schemeClr val="accent1"/>
        </a:effectRef>
        <a:fontRef idx="minor">
          <a:schemeClr val="lt1"/>
        </a:fontRef>
      </a:style>
    </a:spDef>
    <a:lnDef>
      <a:spPr>
        <a:ln w="9525" cap="rnd">
          <a:solidFill>
            <a:srgbClr val="9A9A9A"/>
          </a:solidFill>
          <a:prstDash val="solid"/>
          <a:round/>
        </a:ln>
      </a:spPr>
      <a:bodyPr/>
      <a:lstStyle/>
      <a:style>
        <a:lnRef idx="1">
          <a:schemeClr val="accent1"/>
        </a:lnRef>
        <a:fillRef idx="0">
          <a:schemeClr val="accent1"/>
        </a:fillRef>
        <a:effectRef idx="0">
          <a:schemeClr val="accent1"/>
        </a:effectRef>
        <a:fontRef idx="minor">
          <a:schemeClr val="tx1"/>
        </a:fontRef>
      </a:style>
    </a:lnDef>
    <a:txDef>
      <a:spPr>
        <a:noFill/>
        <a:ln w="9525" cap="rnd">
          <a:noFill/>
          <a:prstDash val="solid"/>
          <a:round/>
        </a:ln>
        <a:extLst>
          <a:ext uri="{909E8E84-426E-40DD-AFC4-6F175D3DCCD1}">
            <a14:hiddenFill xmlns:a14="http://schemas.microsoft.com/office/drawing/2010/main">
              <a:solidFill>
                <a:srgbClr val="29BA74"/>
              </a:solidFill>
            </a14:hiddenFill>
          </a:ext>
        </a:extLst>
      </a:spPr>
      <a:bodyPr rot="0" spcFirstLastPara="0" vertOverflow="overflow" horzOverflow="overflow" vert="horz" wrap="none" lIns="91440" tIns="45720" rIns="91440" bIns="45720" numCol="1" spcCol="0" rtlCol="0" fromWordArt="0" anchor="ctr" anchorCtr="0" forceAA="0" compatLnSpc="1">
        <a:prstTxWarp prst="textNoShape">
          <a:avLst/>
        </a:prstTxWarp>
        <a:noAutofit/>
      </a:bodyPr>
      <a:lstStyle>
        <a:defPPr algn="ctr">
          <a:defRPr sz="1000" dirty="0" smtClean="0">
            <a:solidFill>
              <a:schemeClr val="tx1"/>
            </a:solidFill>
          </a:defRPr>
        </a:defPPr>
      </a:lstStyle>
      <a:style>
        <a:lnRef idx="2">
          <a:schemeClr val="accent1">
            <a:shade val="50000"/>
          </a:schemeClr>
        </a:lnRef>
        <a:fillRef idx="1">
          <a:schemeClr val="accent1"/>
        </a:fillRef>
        <a:effectRef idx="0">
          <a:schemeClr val="accent1"/>
        </a:effectRef>
        <a:fontRef idx="minor">
          <a:schemeClr val="lt1"/>
        </a:fontRef>
      </a:style>
    </a:txDef>
  </a:objectDefaults>
  <a:extraClrSchemeLst/>
  <a:custClrLst>
    <a:custClr name="Custom Color">
      <a:srgbClr val="37373A"/>
    </a:custClr>
    <a:custClr name="Custom Color">
      <a:srgbClr val="2E3558"/>
    </a:custClr>
    <a:custClr name="Custom Color">
      <a:srgbClr val="30C1D7"/>
    </a:custClr>
    <a:custClr name="Custom Color">
      <a:srgbClr val="670F31"/>
    </a:custClr>
    <a:custClr name="Custom Color">
      <a:srgbClr val="E71C57"/>
    </a:custClr>
  </a:custClrLst>
  <a:extLst>
    <a:ext uri="{05A4C25C-085E-4340-85A3-A5531E510DB2}">
      <thm15:themeFamily xmlns:thm15="http://schemas.microsoft.com/office/thememl/2012/main" name="Blank_16x9.potx" id="{F1417891-ADEE-4A5A-84BF-A61365689D8D}" vid="{7D249777-7FCF-437A-B862-D77B0EF45DB4}"/>
    </a:ext>
  </a:extLst>
</a:theme>
</file>

<file path=ppt/theme/theme8.xml><?xml version="1.0" encoding="utf-8"?>
<a:theme xmlns:a="http://schemas.openxmlformats.org/drawingml/2006/main" name="Tema di Office">
  <a:themeElements>
    <a:clrScheme name="Tema di 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Tema di 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9.xml><?xml version="1.0" encoding="utf-8"?>
<a:theme xmlns:a="http://schemas.openxmlformats.org/drawingml/2006/main" name="6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0.xml><?xml version="1.0" encoding="utf-8"?>
<a:theme xmlns:a="http://schemas.openxmlformats.org/drawingml/2006/main" name="7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1.xml><?xml version="1.0" encoding="utf-8"?>
<a:theme xmlns:a="http://schemas.openxmlformats.org/drawingml/2006/main" name="8_Tema di Office">
  <a:themeElements>
    <a:clrScheme name="Personalizzato 1">
      <a:dk1>
        <a:srgbClr val="415364"/>
      </a:dk1>
      <a:lt1>
        <a:srgbClr val="FFFEFD"/>
      </a:lt1>
      <a:dk2>
        <a:srgbClr val="A4A5A4"/>
      </a:dk2>
      <a:lt2>
        <a:srgbClr val="B5C8E5"/>
      </a:lt2>
      <a:accent1>
        <a:srgbClr val="415364"/>
      </a:accent1>
      <a:accent2>
        <a:srgbClr val="005392"/>
      </a:accent2>
      <a:accent3>
        <a:srgbClr val="5F85B1"/>
      </a:accent3>
      <a:accent4>
        <a:srgbClr val="B5C8E5"/>
      </a:accent4>
      <a:accent5>
        <a:srgbClr val="A4A5A4"/>
      </a:accent5>
      <a:accent6>
        <a:srgbClr val="797979"/>
      </a:accent6>
      <a:hlink>
        <a:srgbClr val="005392"/>
      </a:hlink>
      <a:folHlink>
        <a:srgbClr val="0096FF"/>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Tema di 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txDef>
      <a:spPr/>
      <a:bodyPr vert="horz" lIns="91440" tIns="45720" rIns="91440" bIns="45720" rtlCol="0" anchor="b">
        <a:normAutofit/>
      </a:bodyPr>
      <a:lstStyle>
        <a:defPPr algn="l">
          <a:defRPr dirty="0" smtClean="0"/>
        </a:defPPr>
      </a:lstStyle>
    </a:txDef>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12.xml><?xml version="1.0" encoding="utf-8"?>
<a:theme xmlns:a="http://schemas.openxmlformats.org/drawingml/2006/main" name="Tema di Offic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p:properties xmlns:p="http://schemas.microsoft.com/office/2006/metadata/properties" xmlns:xsi="http://www.w3.org/2001/XMLSchema-instance" xmlns:pc="http://schemas.microsoft.com/office/infopath/2007/PartnerControls">
  <documentManagement>
    <MigrationWizIdPermissionLevels xmlns="fcc4f7ef-23f9-4d59-9b4d-756b359ee462" xsi:nil="true"/>
    <MigrationWizId xmlns="fcc4f7ef-23f9-4d59-9b4d-756b359ee462" xsi:nil="true"/>
    <MigrationWizIdSecurityGroups xmlns="fcc4f7ef-23f9-4d59-9b4d-756b359ee462" xsi:nil="true"/>
    <_activity xmlns="fcc4f7ef-23f9-4d59-9b4d-756b359ee462" xsi:nil="true"/>
    <MigrationWizIdPermissions xmlns="fcc4f7ef-23f9-4d59-9b4d-756b359ee462" xsi:nil="true"/>
    <MigrationWizIdDocumentLibraryPermissions xmlns="fcc4f7ef-23f9-4d59-9b4d-756b359ee462" xsi:nil="true"/>
  </documentManagement>
</p:properties>
</file>

<file path=customXml/item3.xml><?xml version="1.0" encoding="utf-8"?>
<ct:contentTypeSchema xmlns:ct="http://schemas.microsoft.com/office/2006/metadata/contentType" xmlns:ma="http://schemas.microsoft.com/office/2006/metadata/properties/metaAttributes" ct:_="" ma:_="" ma:contentTypeName="Documento" ma:contentTypeID="0x010100AF99B52BC81DC645A672F37DC31456A5" ma:contentTypeVersion="19" ma:contentTypeDescription="Creare un nuovo documento." ma:contentTypeScope="" ma:versionID="502ea5c0970fef4d2bcfbf903b6e462b">
  <xsd:schema xmlns:xsd="http://www.w3.org/2001/XMLSchema" xmlns:xs="http://www.w3.org/2001/XMLSchema" xmlns:p="http://schemas.microsoft.com/office/2006/metadata/properties" xmlns:ns3="fcc4f7ef-23f9-4d59-9b4d-756b359ee462" xmlns:ns4="ad2f20cc-6725-4d82-94d0-0caecf977905" targetNamespace="http://schemas.microsoft.com/office/2006/metadata/properties" ma:root="true" ma:fieldsID="dbb1874b531d374a06f9054374f3db05" ns3:_="" ns4:_="">
    <xsd:import namespace="fcc4f7ef-23f9-4d59-9b4d-756b359ee462"/>
    <xsd:import namespace="ad2f20cc-6725-4d82-94d0-0caecf977905"/>
    <xsd:element name="properties">
      <xsd:complexType>
        <xsd:sequence>
          <xsd:element name="documentManagement">
            <xsd:complexType>
              <xsd:all>
                <xsd:element ref="ns3:MigrationWizId" minOccurs="0"/>
                <xsd:element ref="ns3:MigrationWizIdPermissions" minOccurs="0"/>
                <xsd:element ref="ns3:MigrationWizIdPermissionLevels" minOccurs="0"/>
                <xsd:element ref="ns3:MigrationWizIdDocumentLibraryPermissions" minOccurs="0"/>
                <xsd:element ref="ns3:MigrationWizIdSecurityGroups" minOccurs="0"/>
                <xsd:element ref="ns4:SharedWithUsers" minOccurs="0"/>
                <xsd:element ref="ns4:SharedWithDetails" minOccurs="0"/>
                <xsd:element ref="ns4:SharingHintHash" minOccurs="0"/>
                <xsd:element ref="ns3:MediaServiceMetadata" minOccurs="0"/>
                <xsd:element ref="ns3:MediaServiceFastMetadata"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fcc4f7ef-23f9-4d59-9b4d-756b359ee462" elementFormDefault="qualified">
    <xsd:import namespace="http://schemas.microsoft.com/office/2006/documentManagement/types"/>
    <xsd:import namespace="http://schemas.microsoft.com/office/infopath/2007/PartnerControls"/>
    <xsd:element name="MigrationWizId" ma:index="8" nillable="true" ma:displayName="MigrationWizId" ma:internalName="MigrationWizId">
      <xsd:simpleType>
        <xsd:restriction base="dms:Text"/>
      </xsd:simpleType>
    </xsd:element>
    <xsd:element name="MigrationWizIdPermissions" ma:index="9" nillable="true" ma:displayName="MigrationWizIdPermissions" ma:internalName="MigrationWizIdPermissions">
      <xsd:simpleType>
        <xsd:restriction base="dms:Text"/>
      </xsd:simpleType>
    </xsd:element>
    <xsd:element name="MigrationWizIdPermissionLevels" ma:index="10" nillable="true" ma:displayName="MigrationWizIdPermissionLevels" ma:internalName="MigrationWizIdPermissionLevels">
      <xsd:simpleType>
        <xsd:restriction base="dms:Text"/>
      </xsd:simpleType>
    </xsd:element>
    <xsd:element name="MigrationWizIdDocumentLibraryPermissions" ma:index="11" nillable="true" ma:displayName="MigrationWizIdDocumentLibraryPermissions" ma:internalName="MigrationWizIdDocumentLibraryPermissions">
      <xsd:simpleType>
        <xsd:restriction base="dms:Text"/>
      </xsd:simpleType>
    </xsd:element>
    <xsd:element name="MigrationWizIdSecurityGroups" ma:index="12" nillable="true" ma:displayName="MigrationWizIdSecurityGroups" ma:internalName="MigrationWizIdSecurityGroups">
      <xsd:simpleType>
        <xsd:restriction base="dms:Text"/>
      </xsd:simpleType>
    </xsd:element>
    <xsd:element name="MediaServiceMetadata" ma:index="16" nillable="true" ma:displayName="MediaServiceMetadata" ma:hidden="true" ma:internalName="MediaServiceMetadata" ma:readOnly="true">
      <xsd:simpleType>
        <xsd:restriction base="dms:Note"/>
      </xsd:simpleType>
    </xsd:element>
    <xsd:element name="MediaServiceFastMetadata" ma:index="17" nillable="true" ma:displayName="MediaServiceFastMetadata" ma:hidden="true" ma:internalName="MediaServiceFastMetadata" ma:readOnly="true">
      <xsd:simpleType>
        <xsd:restriction base="dms:Note"/>
      </xsd:simpleType>
    </xsd:element>
    <xsd:element name="MediaServiceAutoTags" ma:index="18" nillable="true" ma:displayName="Tags" ma:internalName="MediaServiceAutoTags" ma:readOnly="true">
      <xsd:simpleType>
        <xsd:restriction base="dms:Text"/>
      </xsd:simpleType>
    </xsd:element>
    <xsd:element name="MediaServiceOCR" ma:index="19" nillable="true" ma:displayName="Extracted Text" ma:internalName="MediaServiceOCR" ma:readOnly="true">
      <xsd:simpleType>
        <xsd:restriction base="dms:Note">
          <xsd:maxLength value="255"/>
        </xsd:restriction>
      </xsd:simpleType>
    </xsd:element>
    <xsd:element name="MediaServiceGenerationTime" ma:index="20" nillable="true" ma:displayName="MediaServiceGenerationTime" ma:hidden="true" ma:internalName="MediaServiceGenerationTime" ma:readOnly="true">
      <xsd:simpleType>
        <xsd:restriction base="dms:Text"/>
      </xsd:simpleType>
    </xsd:element>
    <xsd:element name="MediaServiceEventHashCode" ma:index="21" nillable="true" ma:displayName="MediaServiceEventHashCode" ma:hidden="true" ma:internalName="MediaServiceEventHashCode" ma:readOnly="true">
      <xsd:simpleType>
        <xsd:restriction base="dms:Text"/>
      </xsd:simpleType>
    </xsd:element>
    <xsd:element name="MediaServiceDateTaken" ma:index="22" nillable="true" ma:displayName="MediaServiceDateTaken" ma:hidden="true" ma:indexed="true" ma:internalName="MediaServiceDateTaken" ma:readOnly="true">
      <xsd:simpleType>
        <xsd:restriction base="dms:Text"/>
      </xsd:simpleType>
    </xsd:element>
    <xsd:element name="_activity" ma:index="23" nillable="true" ma:displayName="_activity" ma:hidden="true" ma:internalName="_activity">
      <xsd:simpleType>
        <xsd:restriction base="dms:Note"/>
      </xsd:simple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ystemTags" ma:index="25" nillable="true" ma:displayName="MediaServiceSystemTags" ma:hidden="true" ma:internalName="MediaServiceSystemTags" ma:readOnly="true">
      <xsd:simpleType>
        <xsd:restriction base="dms:Note"/>
      </xsd:simpleType>
    </xsd:element>
    <xsd:element name="MediaServiceSearchProperties" ma:index="26"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ad2f20cc-6725-4d82-94d0-0caecf977905" elementFormDefault="qualified">
    <xsd:import namespace="http://schemas.microsoft.com/office/2006/documentManagement/types"/>
    <xsd:import namespace="http://schemas.microsoft.com/office/infopath/2007/PartnerControls"/>
    <xsd:element name="SharedWithUsers" ma:index="13" nillable="true" ma:displayName="Condiviso c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4" nillable="true" ma:displayName="Condiviso con dettagli" ma:internalName="SharedWithDetails" ma:readOnly="true">
      <xsd:simpleType>
        <xsd:restriction base="dms:Note">
          <xsd:maxLength value="255"/>
        </xsd:restriction>
      </xsd:simpleType>
    </xsd:element>
    <xsd:element name="SharingHintHash" ma:index="15" nillable="true" ma:displayName="Hash suggerimento condivisione"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Tipo di contenuto"/>
        <xsd:element ref="dc:title" minOccurs="0" maxOccurs="1" ma:index="4" ma:displayName="Titolo"/>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6B5FE238-B2CA-43EA-BA2B-A3419063DDAF}">
  <ds:schemaRefs>
    <ds:schemaRef ds:uri="http://schemas.microsoft.com/sharepoint/v3/contenttype/forms"/>
  </ds:schemaRefs>
</ds:datastoreItem>
</file>

<file path=customXml/itemProps2.xml><?xml version="1.0" encoding="utf-8"?>
<ds:datastoreItem xmlns:ds="http://schemas.openxmlformats.org/officeDocument/2006/customXml" ds:itemID="{0661168D-57C9-4963-A4C1-60388381E3E2}">
  <ds:schemaRefs>
    <ds:schemaRef ds:uri="http://schemas.microsoft.com/office/2006/documentManagement/types"/>
    <ds:schemaRef ds:uri="ad2f20cc-6725-4d82-94d0-0caecf977905"/>
    <ds:schemaRef ds:uri="http://purl.org/dc/elements/1.1/"/>
    <ds:schemaRef ds:uri="http://schemas.microsoft.com/office/2006/metadata/properties"/>
    <ds:schemaRef ds:uri="fcc4f7ef-23f9-4d59-9b4d-756b359ee462"/>
    <ds:schemaRef ds:uri="http://purl.org/dc/terms/"/>
    <ds:schemaRef ds:uri="http://schemas.microsoft.com/office/infopath/2007/PartnerControls"/>
    <ds:schemaRef ds:uri="http://schemas.openxmlformats.org/package/2006/metadata/core-properties"/>
    <ds:schemaRef ds:uri="http://www.w3.org/XML/1998/namespace"/>
    <ds:schemaRef ds:uri="http://purl.org/dc/dcmitype/"/>
  </ds:schemaRefs>
</ds:datastoreItem>
</file>

<file path=customXml/itemProps3.xml><?xml version="1.0" encoding="utf-8"?>
<ds:datastoreItem xmlns:ds="http://schemas.openxmlformats.org/officeDocument/2006/customXml" ds:itemID="{0574762E-2ED0-499C-BEAA-D01B99EB475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fcc4f7ef-23f9-4d59-9b4d-756b359ee462"/>
    <ds:schemaRef ds:uri="ad2f20cc-6725-4d82-94d0-0caecf977905"/>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Metadata/LabelInfo.xml><?xml version="1.0" encoding="utf-8"?>
<clbl:labelList xmlns:clbl="http://schemas.microsoft.com/office/2020/mipLabelMetadata">
  <clbl:label id="{dea03c14-1435-4ef5-bb92-af8fb4129243}" enabled="1" method="Privileged" siteId="{8c4b47b5-ea35-4370-817f-95066d4f8467}" removed="0"/>
</clbl:labelList>
</file>

<file path=docProps/app.xml><?xml version="1.0" encoding="utf-8"?>
<Properties xmlns="http://schemas.openxmlformats.org/officeDocument/2006/extended-properties" xmlns:vt="http://schemas.openxmlformats.org/officeDocument/2006/docPropsVTypes">
  <TotalTime>10850</TotalTime>
  <Words>11641</Words>
  <Application>Microsoft Office PowerPoint</Application>
  <PresentationFormat>Widescreen</PresentationFormat>
  <Paragraphs>824</Paragraphs>
  <Slides>31</Slides>
  <Notes>13</Notes>
  <HiddenSlides>0</HiddenSlides>
  <MMClips>0</MMClips>
  <ScaleCrop>false</ScaleCrop>
  <HeadingPairs>
    <vt:vector size="8" baseType="variant">
      <vt:variant>
        <vt:lpstr>Caratteri utilizzati</vt:lpstr>
      </vt:variant>
      <vt:variant>
        <vt:i4>9</vt:i4>
      </vt:variant>
      <vt:variant>
        <vt:lpstr>Tema</vt:lpstr>
      </vt:variant>
      <vt:variant>
        <vt:i4>11</vt:i4>
      </vt:variant>
      <vt:variant>
        <vt:lpstr>Server OLE incorporati</vt:lpstr>
      </vt:variant>
      <vt:variant>
        <vt:i4>2</vt:i4>
      </vt:variant>
      <vt:variant>
        <vt:lpstr>Titoli diapositive</vt:lpstr>
      </vt:variant>
      <vt:variant>
        <vt:i4>31</vt:i4>
      </vt:variant>
    </vt:vector>
  </HeadingPairs>
  <TitlesOfParts>
    <vt:vector size="53" baseType="lpstr">
      <vt:lpstr>Aptos</vt:lpstr>
      <vt:lpstr>Aptos Display</vt:lpstr>
      <vt:lpstr>Arial</vt:lpstr>
      <vt:lpstr>Bressay</vt:lpstr>
      <vt:lpstr>Calibri</vt:lpstr>
      <vt:lpstr>Courier New</vt:lpstr>
      <vt:lpstr>Georgia</vt:lpstr>
      <vt:lpstr>Univers Condensed</vt:lpstr>
      <vt:lpstr>Wingdings</vt:lpstr>
      <vt:lpstr>1_Tema di Office</vt:lpstr>
      <vt:lpstr>2_Tema di Office</vt:lpstr>
      <vt:lpstr>Simest Grid Custom - 18797</vt:lpstr>
      <vt:lpstr>5_Tema di Office</vt:lpstr>
      <vt:lpstr>Office Theme</vt:lpstr>
      <vt:lpstr>1_Simest Grid Custom - 18797</vt:lpstr>
      <vt:lpstr>2_Simest Grid Custom - 18797</vt:lpstr>
      <vt:lpstr>Tema di Office</vt:lpstr>
      <vt:lpstr>6_Tema di Office</vt:lpstr>
      <vt:lpstr>7_Tema di Office</vt:lpstr>
      <vt:lpstr>8_Tema di Office</vt:lpstr>
      <vt:lpstr>think-cell Slide</vt:lpstr>
      <vt:lpstr>Diapositiva think-cell</vt:lpstr>
      <vt:lpstr>La TUA  IMPRESA  è il mondo,  SIMEST è al tuo fianco.</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lpstr>Presentazione standard di PowerPoint</vt:lpstr>
    </vt:vector>
  </TitlesOfParts>
  <Company>SACE S.p.A.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Presentazione standard di PowerPoint</dc:title>
  <dc:creator>Mearelli, Chiara</dc:creator>
  <cp:lastModifiedBy>Chiara Mearelli</cp:lastModifiedBy>
  <cp:revision>193</cp:revision>
  <dcterms:created xsi:type="dcterms:W3CDTF">2022-11-09T08:33:09Z</dcterms:created>
  <dcterms:modified xsi:type="dcterms:W3CDTF">2026-09-07T15:55:45Z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MSIP_Label_be62b6ef-db1a-4e15-b1cb-16e3a6a11a3f_Enabled">
    <vt:lpwstr>true</vt:lpwstr>
  </property>
  <property fmtid="{D5CDD505-2E9C-101B-9397-08002B2CF9AE}" pid="3" name="MSIP_Label_be62b6ef-db1a-4e15-b1cb-16e3a6a11a3f_SetDate">
    <vt:lpwstr>2022-11-09T08:46:37Z</vt:lpwstr>
  </property>
  <property fmtid="{D5CDD505-2E9C-101B-9397-08002B2CF9AE}" pid="4" name="MSIP_Label_be62b6ef-db1a-4e15-b1cb-16e3a6a11a3f_Method">
    <vt:lpwstr>Privileged</vt:lpwstr>
  </property>
  <property fmtid="{D5CDD505-2E9C-101B-9397-08002B2CF9AE}" pid="5" name="MSIP_Label_be62b6ef-db1a-4e15-b1cb-16e3a6a11a3f_Name">
    <vt:lpwstr>sace_0002</vt:lpwstr>
  </property>
  <property fmtid="{D5CDD505-2E9C-101B-9397-08002B2CF9AE}" pid="6" name="MSIP_Label_be62b6ef-db1a-4e15-b1cb-16e3a6a11a3f_SiteId">
    <vt:lpwstr>91443f7c-eefc-48b6-9946-a96937f65fc0</vt:lpwstr>
  </property>
  <property fmtid="{D5CDD505-2E9C-101B-9397-08002B2CF9AE}" pid="7" name="MSIP_Label_be62b6ef-db1a-4e15-b1cb-16e3a6a11a3f_ActionId">
    <vt:lpwstr>cadc79ee-5a06-4242-b6dc-288e492439b6</vt:lpwstr>
  </property>
  <property fmtid="{D5CDD505-2E9C-101B-9397-08002B2CF9AE}" pid="8" name="MSIP_Label_be62b6ef-db1a-4e15-b1cb-16e3a6a11a3f_ContentBits">
    <vt:lpwstr>0</vt:lpwstr>
  </property>
  <property fmtid="{D5CDD505-2E9C-101B-9397-08002B2CF9AE}" pid="9" name="MSIP_Label_dea03c14-1435-4ef5-bb92-af8fb4129243_Enabled">
    <vt:lpwstr>true</vt:lpwstr>
  </property>
  <property fmtid="{D5CDD505-2E9C-101B-9397-08002B2CF9AE}" pid="10" name="MSIP_Label_dea03c14-1435-4ef5-bb92-af8fb4129243_SetDate">
    <vt:lpwstr>2024-03-25T11:45:06Z</vt:lpwstr>
  </property>
  <property fmtid="{D5CDD505-2E9C-101B-9397-08002B2CF9AE}" pid="11" name="MSIP_Label_dea03c14-1435-4ef5-bb92-af8fb4129243_Method">
    <vt:lpwstr>Privileged</vt:lpwstr>
  </property>
  <property fmtid="{D5CDD505-2E9C-101B-9397-08002B2CF9AE}" pid="12" name="MSIP_Label_dea03c14-1435-4ef5-bb92-af8fb4129243_Name">
    <vt:lpwstr>dea03c14-1435-4ef5-bb92-af8fb4129243</vt:lpwstr>
  </property>
  <property fmtid="{D5CDD505-2E9C-101B-9397-08002B2CF9AE}" pid="13" name="MSIP_Label_dea03c14-1435-4ef5-bb92-af8fb4129243_SiteId">
    <vt:lpwstr>8c4b47b5-ea35-4370-817f-95066d4f8467</vt:lpwstr>
  </property>
  <property fmtid="{D5CDD505-2E9C-101B-9397-08002B2CF9AE}" pid="14" name="MSIP_Label_dea03c14-1435-4ef5-bb92-af8fb4129243_ActionId">
    <vt:lpwstr>ef0cbc1c-e0c3-4996-b0a5-bfca35fd95b5</vt:lpwstr>
  </property>
  <property fmtid="{D5CDD505-2E9C-101B-9397-08002B2CF9AE}" pid="15" name="MSIP_Label_dea03c14-1435-4ef5-bb92-af8fb4129243_ContentBits">
    <vt:lpwstr>0</vt:lpwstr>
  </property>
  <property fmtid="{D5CDD505-2E9C-101B-9397-08002B2CF9AE}" pid="16" name="ContentTypeId">
    <vt:lpwstr>0x010100AF99B52BC81DC645A672F37DC31456A5</vt:lpwstr>
  </property>
</Properties>
</file>